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14"/>
  </p:notesMasterIdLst>
  <p:sldIdLst>
    <p:sldId id="256" r:id="rId2"/>
    <p:sldId id="257" r:id="rId3"/>
    <p:sldId id="259" r:id="rId4"/>
    <p:sldId id="261" r:id="rId5"/>
    <p:sldId id="260" r:id="rId6"/>
    <p:sldId id="262" r:id="rId7"/>
    <p:sldId id="264" r:id="rId8"/>
    <p:sldId id="263" r:id="rId9"/>
    <p:sldId id="265" r:id="rId10"/>
    <p:sldId id="266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0323" autoAdjust="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156BCC-EDA7-4AFB-ACC3-506EC6AB2DFB}" type="doc">
      <dgm:prSet loTypeId="urn:microsoft.com/office/officeart/2005/8/layout/hProcess9" loCatId="process" qsTypeId="urn:microsoft.com/office/officeart/2005/8/quickstyle/3d3" qsCatId="3D" csTypeId="urn:microsoft.com/office/officeart/2005/8/colors/colorful1" csCatId="colorful" phldr="1"/>
      <dgm:spPr/>
    </dgm:pt>
    <dgm:pt modelId="{F8F5933D-FA4A-411F-86C7-C60C20A6069C}">
      <dgm:prSet phldrT="[Text]"/>
      <dgm:spPr/>
      <dgm:t>
        <a:bodyPr/>
        <a:lstStyle/>
        <a:p>
          <a:r>
            <a:rPr lang="bn-IN" b="1" dirty="0" smtClean="0">
              <a:solidFill>
                <a:srgbClr val="FFFF00"/>
              </a:solidFill>
            </a:rPr>
            <a:t>পূর্বপক্ষ</a:t>
          </a:r>
          <a:endParaRPr lang="en-US" b="1" dirty="0">
            <a:solidFill>
              <a:srgbClr val="FFFF00"/>
            </a:solidFill>
          </a:endParaRPr>
        </a:p>
      </dgm:t>
    </dgm:pt>
    <dgm:pt modelId="{DF198A64-03D6-461C-A311-54DA2BBE3A3D}" type="parTrans" cxnId="{7A859DCD-25B1-4BD3-A9C2-4A0D144C2251}">
      <dgm:prSet/>
      <dgm:spPr/>
      <dgm:t>
        <a:bodyPr/>
        <a:lstStyle/>
        <a:p>
          <a:endParaRPr lang="en-US"/>
        </a:p>
      </dgm:t>
    </dgm:pt>
    <dgm:pt modelId="{89924AB2-EE3E-4FD4-8B3D-C32ACEF8187A}" type="sibTrans" cxnId="{7A859DCD-25B1-4BD3-A9C2-4A0D144C2251}">
      <dgm:prSet/>
      <dgm:spPr/>
      <dgm:t>
        <a:bodyPr/>
        <a:lstStyle/>
        <a:p>
          <a:endParaRPr lang="en-US"/>
        </a:p>
      </dgm:t>
    </dgm:pt>
    <dgm:pt modelId="{AF22996B-A8F6-42F0-A13C-7D485E6D5A21}">
      <dgm:prSet phldrT="[Text]"/>
      <dgm:spPr/>
      <dgm:t>
        <a:bodyPr/>
        <a:lstStyle/>
        <a:p>
          <a:r>
            <a:rPr lang="bn-IN" b="1" dirty="0" smtClean="0"/>
            <a:t>খন্ডন</a:t>
          </a:r>
          <a:endParaRPr lang="en-US" b="1" dirty="0"/>
        </a:p>
      </dgm:t>
    </dgm:pt>
    <dgm:pt modelId="{650204DC-C86A-4568-9160-0EA2E47A91D9}" type="parTrans" cxnId="{AD58E0E4-70FC-4702-B56C-5DC7335B1B97}">
      <dgm:prSet/>
      <dgm:spPr/>
      <dgm:t>
        <a:bodyPr/>
        <a:lstStyle/>
        <a:p>
          <a:endParaRPr lang="en-US"/>
        </a:p>
      </dgm:t>
    </dgm:pt>
    <dgm:pt modelId="{A4D62D83-7242-4BC7-BD00-9AB5869B99FE}" type="sibTrans" cxnId="{AD58E0E4-70FC-4702-B56C-5DC7335B1B97}">
      <dgm:prSet/>
      <dgm:spPr/>
      <dgm:t>
        <a:bodyPr/>
        <a:lstStyle/>
        <a:p>
          <a:endParaRPr lang="en-US"/>
        </a:p>
      </dgm:t>
    </dgm:pt>
    <dgm:pt modelId="{2938DD57-0EED-4CC2-91C6-8EC3593DFAC7}">
      <dgm:prSet phldrT="[Text]"/>
      <dgm:spPr/>
      <dgm:t>
        <a:bodyPr/>
        <a:lstStyle/>
        <a:p>
          <a:r>
            <a:rPr lang="bn-IN" b="1" dirty="0" smtClean="0">
              <a:solidFill>
                <a:schemeClr val="tx1"/>
              </a:solidFill>
            </a:rPr>
            <a:t>উত্তরপক্ষ</a:t>
          </a:r>
          <a:endParaRPr lang="en-US" b="1" dirty="0">
            <a:solidFill>
              <a:schemeClr val="tx1"/>
            </a:solidFill>
          </a:endParaRPr>
        </a:p>
      </dgm:t>
    </dgm:pt>
    <dgm:pt modelId="{3F1F78B0-EBDA-4E9E-B364-C0275E2D1BB4}" type="parTrans" cxnId="{A62E3009-23E2-427F-ABA6-563B9F515D4A}">
      <dgm:prSet/>
      <dgm:spPr/>
      <dgm:t>
        <a:bodyPr/>
        <a:lstStyle/>
        <a:p>
          <a:endParaRPr lang="en-US"/>
        </a:p>
      </dgm:t>
    </dgm:pt>
    <dgm:pt modelId="{54B9D57A-2BCF-4EF0-88C7-5761D32DAFA8}" type="sibTrans" cxnId="{A62E3009-23E2-427F-ABA6-563B9F515D4A}">
      <dgm:prSet/>
      <dgm:spPr/>
      <dgm:t>
        <a:bodyPr/>
        <a:lstStyle/>
        <a:p>
          <a:endParaRPr lang="en-US"/>
        </a:p>
      </dgm:t>
    </dgm:pt>
    <dgm:pt modelId="{F96DA604-807B-4441-9FA9-C45D9B44BC38}" type="pres">
      <dgm:prSet presAssocID="{C1156BCC-EDA7-4AFB-ACC3-506EC6AB2DFB}" presName="CompostProcess" presStyleCnt="0">
        <dgm:presLayoutVars>
          <dgm:dir/>
          <dgm:resizeHandles val="exact"/>
        </dgm:presLayoutVars>
      </dgm:prSet>
      <dgm:spPr/>
    </dgm:pt>
    <dgm:pt modelId="{DD0DFB2F-3067-4F9C-8034-5120E2FD6FF3}" type="pres">
      <dgm:prSet presAssocID="{C1156BCC-EDA7-4AFB-ACC3-506EC6AB2DFB}" presName="arrow" presStyleLbl="bgShp" presStyleIdx="0" presStyleCnt="1"/>
      <dgm:spPr/>
    </dgm:pt>
    <dgm:pt modelId="{9620F716-2826-49E6-A723-9C017E082B98}" type="pres">
      <dgm:prSet presAssocID="{C1156BCC-EDA7-4AFB-ACC3-506EC6AB2DFB}" presName="linearProcess" presStyleCnt="0"/>
      <dgm:spPr/>
    </dgm:pt>
    <dgm:pt modelId="{6200E2F9-0933-48C9-99EE-56D3637821B9}" type="pres">
      <dgm:prSet presAssocID="{F8F5933D-FA4A-411F-86C7-C60C20A6069C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A4EB41-ED60-4284-951A-A087DABBD01D}" type="pres">
      <dgm:prSet presAssocID="{89924AB2-EE3E-4FD4-8B3D-C32ACEF8187A}" presName="sibTrans" presStyleCnt="0"/>
      <dgm:spPr/>
    </dgm:pt>
    <dgm:pt modelId="{DDDCFC60-0B22-4C8F-85C2-5C0E7C1975A4}" type="pres">
      <dgm:prSet presAssocID="{AF22996B-A8F6-42F0-A13C-7D485E6D5A21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7DBF61-903A-4B15-8EEF-B2EEE8D2383A}" type="pres">
      <dgm:prSet presAssocID="{A4D62D83-7242-4BC7-BD00-9AB5869B99FE}" presName="sibTrans" presStyleCnt="0"/>
      <dgm:spPr/>
    </dgm:pt>
    <dgm:pt modelId="{89AD0871-EE3C-4969-8133-EC9442C45F34}" type="pres">
      <dgm:prSet presAssocID="{2938DD57-0EED-4CC2-91C6-8EC3593DFAC7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6FED1E1-3AD2-4002-B91A-8AE21B11C66B}" type="presOf" srcId="{F8F5933D-FA4A-411F-86C7-C60C20A6069C}" destId="{6200E2F9-0933-48C9-99EE-56D3637821B9}" srcOrd="0" destOrd="0" presId="urn:microsoft.com/office/officeart/2005/8/layout/hProcess9"/>
    <dgm:cxn modelId="{A62E3009-23E2-427F-ABA6-563B9F515D4A}" srcId="{C1156BCC-EDA7-4AFB-ACC3-506EC6AB2DFB}" destId="{2938DD57-0EED-4CC2-91C6-8EC3593DFAC7}" srcOrd="2" destOrd="0" parTransId="{3F1F78B0-EBDA-4E9E-B364-C0275E2D1BB4}" sibTransId="{54B9D57A-2BCF-4EF0-88C7-5761D32DAFA8}"/>
    <dgm:cxn modelId="{7A859DCD-25B1-4BD3-A9C2-4A0D144C2251}" srcId="{C1156BCC-EDA7-4AFB-ACC3-506EC6AB2DFB}" destId="{F8F5933D-FA4A-411F-86C7-C60C20A6069C}" srcOrd="0" destOrd="0" parTransId="{DF198A64-03D6-461C-A311-54DA2BBE3A3D}" sibTransId="{89924AB2-EE3E-4FD4-8B3D-C32ACEF8187A}"/>
    <dgm:cxn modelId="{AD58E0E4-70FC-4702-B56C-5DC7335B1B97}" srcId="{C1156BCC-EDA7-4AFB-ACC3-506EC6AB2DFB}" destId="{AF22996B-A8F6-42F0-A13C-7D485E6D5A21}" srcOrd="1" destOrd="0" parTransId="{650204DC-C86A-4568-9160-0EA2E47A91D9}" sibTransId="{A4D62D83-7242-4BC7-BD00-9AB5869B99FE}"/>
    <dgm:cxn modelId="{23F8507A-65B7-4A09-881D-A39DE45E3D2D}" type="presOf" srcId="{AF22996B-A8F6-42F0-A13C-7D485E6D5A21}" destId="{DDDCFC60-0B22-4C8F-85C2-5C0E7C1975A4}" srcOrd="0" destOrd="0" presId="urn:microsoft.com/office/officeart/2005/8/layout/hProcess9"/>
    <dgm:cxn modelId="{38B53CF1-3A1E-41AA-813F-4169EBD025C6}" type="presOf" srcId="{2938DD57-0EED-4CC2-91C6-8EC3593DFAC7}" destId="{89AD0871-EE3C-4969-8133-EC9442C45F34}" srcOrd="0" destOrd="0" presId="urn:microsoft.com/office/officeart/2005/8/layout/hProcess9"/>
    <dgm:cxn modelId="{346EB44D-54B7-4442-ACEB-C3CD95B4B31C}" type="presOf" srcId="{C1156BCC-EDA7-4AFB-ACC3-506EC6AB2DFB}" destId="{F96DA604-807B-4441-9FA9-C45D9B44BC38}" srcOrd="0" destOrd="0" presId="urn:microsoft.com/office/officeart/2005/8/layout/hProcess9"/>
    <dgm:cxn modelId="{BFCECBF4-29E7-48B7-9078-4EC923E48580}" type="presParOf" srcId="{F96DA604-807B-4441-9FA9-C45D9B44BC38}" destId="{DD0DFB2F-3067-4F9C-8034-5120E2FD6FF3}" srcOrd="0" destOrd="0" presId="urn:microsoft.com/office/officeart/2005/8/layout/hProcess9"/>
    <dgm:cxn modelId="{51C99BA7-42F1-462E-956B-B3310DA530F3}" type="presParOf" srcId="{F96DA604-807B-4441-9FA9-C45D9B44BC38}" destId="{9620F716-2826-49E6-A723-9C017E082B98}" srcOrd="1" destOrd="0" presId="urn:microsoft.com/office/officeart/2005/8/layout/hProcess9"/>
    <dgm:cxn modelId="{8CA4690E-279D-4F0E-8FC0-57CF62F5C8B6}" type="presParOf" srcId="{9620F716-2826-49E6-A723-9C017E082B98}" destId="{6200E2F9-0933-48C9-99EE-56D3637821B9}" srcOrd="0" destOrd="0" presId="urn:microsoft.com/office/officeart/2005/8/layout/hProcess9"/>
    <dgm:cxn modelId="{ECB3A899-AB6C-4DB0-8AA3-8C944BD5B3AD}" type="presParOf" srcId="{9620F716-2826-49E6-A723-9C017E082B98}" destId="{5CA4EB41-ED60-4284-951A-A087DABBD01D}" srcOrd="1" destOrd="0" presId="urn:microsoft.com/office/officeart/2005/8/layout/hProcess9"/>
    <dgm:cxn modelId="{DBEAE28A-6A20-4363-ADA4-33AE3C433A23}" type="presParOf" srcId="{9620F716-2826-49E6-A723-9C017E082B98}" destId="{DDDCFC60-0B22-4C8F-85C2-5C0E7C1975A4}" srcOrd="2" destOrd="0" presId="urn:microsoft.com/office/officeart/2005/8/layout/hProcess9"/>
    <dgm:cxn modelId="{836C513D-8D52-48D3-8329-10CA5DCFF1D0}" type="presParOf" srcId="{9620F716-2826-49E6-A723-9C017E082B98}" destId="{007DBF61-903A-4B15-8EEF-B2EEE8D2383A}" srcOrd="3" destOrd="0" presId="urn:microsoft.com/office/officeart/2005/8/layout/hProcess9"/>
    <dgm:cxn modelId="{2B445F9C-EA8D-424A-A4BD-70394406CADC}" type="presParOf" srcId="{9620F716-2826-49E6-A723-9C017E082B98}" destId="{89AD0871-EE3C-4969-8133-EC9442C45F34}" srcOrd="4" destOrd="0" presId="urn:microsoft.com/office/officeart/2005/8/layout/hProcess9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C510A5-3248-4B56-9A08-35172921EB7E}" type="doc">
      <dgm:prSet loTypeId="urn:microsoft.com/office/officeart/2005/8/layout/hierarchy1" loCatId="hierarchy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74C0F11-4896-499A-8A34-2D6277C4EC5F}">
      <dgm:prSet phldrT="[Text]"/>
      <dgm:spPr/>
      <dgm:t>
        <a:bodyPr/>
        <a:lstStyle/>
        <a:p>
          <a:r>
            <a:rPr lang="bn-IN" b="1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ভারতীয় দর্শন</a:t>
          </a:r>
          <a:endParaRPr lang="en-US" b="1" dirty="0"/>
        </a:p>
      </dgm:t>
    </dgm:pt>
    <dgm:pt modelId="{C7ED0C4A-C2B1-4294-A4D3-507FC4AB53EA}" type="parTrans" cxnId="{8616CD8A-78CA-4743-B76A-4BDD77D82944}">
      <dgm:prSet/>
      <dgm:spPr/>
      <dgm:t>
        <a:bodyPr/>
        <a:lstStyle/>
        <a:p>
          <a:endParaRPr lang="en-US"/>
        </a:p>
      </dgm:t>
    </dgm:pt>
    <dgm:pt modelId="{83E64F91-4C93-4372-B4FA-9F8BF02E917B}" type="sibTrans" cxnId="{8616CD8A-78CA-4743-B76A-4BDD77D82944}">
      <dgm:prSet/>
      <dgm:spPr/>
      <dgm:t>
        <a:bodyPr/>
        <a:lstStyle/>
        <a:p>
          <a:endParaRPr lang="en-US"/>
        </a:p>
      </dgm:t>
    </dgm:pt>
    <dgm:pt modelId="{FF386AAB-3E8B-4745-AF80-03C630883421}">
      <dgm:prSet phldrT="[Text]" custT="1"/>
      <dgm:spPr/>
      <dgm:t>
        <a:bodyPr/>
        <a:lstStyle/>
        <a:p>
          <a:r>
            <a:rPr lang="bn-IN" sz="1600" b="1" dirty="0" smtClean="0">
              <a:solidFill>
                <a:srgbClr val="C00000"/>
              </a:solidFill>
            </a:rPr>
            <a:t>আস্তিক</a:t>
          </a:r>
          <a:endParaRPr lang="en-US" sz="1600" b="1" dirty="0" smtClean="0">
            <a:solidFill>
              <a:srgbClr val="C00000"/>
            </a:solidFill>
          </a:endParaRPr>
        </a:p>
        <a:p>
          <a:r>
            <a:rPr lang="en-US" sz="1600" b="1" dirty="0" smtClean="0">
              <a:solidFill>
                <a:srgbClr val="C00000"/>
              </a:solidFill>
            </a:rPr>
            <a:t> Orthodox </a:t>
          </a:r>
          <a:endParaRPr lang="en-US" sz="1600" b="1" dirty="0">
            <a:solidFill>
              <a:srgbClr val="C00000"/>
            </a:solidFill>
          </a:endParaRPr>
        </a:p>
      </dgm:t>
    </dgm:pt>
    <dgm:pt modelId="{A95921C3-0A24-4B88-BB94-3D890B045301}" type="parTrans" cxnId="{C09F0C0E-552A-4DC8-AF94-2B95EAE3A1B4}">
      <dgm:prSet/>
      <dgm:spPr/>
      <dgm:t>
        <a:bodyPr/>
        <a:lstStyle/>
        <a:p>
          <a:endParaRPr lang="en-US"/>
        </a:p>
      </dgm:t>
    </dgm:pt>
    <dgm:pt modelId="{C6561F20-F230-4502-BD0C-3DEB758EE52A}" type="sibTrans" cxnId="{C09F0C0E-552A-4DC8-AF94-2B95EAE3A1B4}">
      <dgm:prSet/>
      <dgm:spPr/>
      <dgm:t>
        <a:bodyPr/>
        <a:lstStyle/>
        <a:p>
          <a:endParaRPr lang="en-US"/>
        </a:p>
      </dgm:t>
    </dgm:pt>
    <dgm:pt modelId="{972B8CCE-0E30-4D9E-83C1-2B6856279DAE}">
      <dgm:prSet phldrT="[Text]" custT="1"/>
      <dgm:spPr/>
      <dgm:t>
        <a:bodyPr/>
        <a:lstStyle/>
        <a:p>
          <a:r>
            <a:rPr lang="bn-IN" sz="1600" b="1" dirty="0" smtClean="0"/>
            <a:t>ন্যায়</a:t>
          </a:r>
          <a:endParaRPr lang="en-US" sz="1600" b="1" dirty="0"/>
        </a:p>
      </dgm:t>
    </dgm:pt>
    <dgm:pt modelId="{E685687E-9ECE-41FA-8CC7-74D9154D19BA}" type="parTrans" cxnId="{8CCA9C33-7434-40D6-9E9F-CBBF1BD68666}">
      <dgm:prSet/>
      <dgm:spPr/>
      <dgm:t>
        <a:bodyPr/>
        <a:lstStyle/>
        <a:p>
          <a:endParaRPr lang="en-US"/>
        </a:p>
      </dgm:t>
    </dgm:pt>
    <dgm:pt modelId="{188EAF77-A82A-4854-B789-84CD7F66EFB7}" type="sibTrans" cxnId="{8CCA9C33-7434-40D6-9E9F-CBBF1BD68666}">
      <dgm:prSet/>
      <dgm:spPr/>
      <dgm:t>
        <a:bodyPr/>
        <a:lstStyle/>
        <a:p>
          <a:endParaRPr lang="en-US"/>
        </a:p>
      </dgm:t>
    </dgm:pt>
    <dgm:pt modelId="{D84990A6-B91A-440B-8DF9-A34DCEB3FFCB}">
      <dgm:prSet phldrT="[Text]" custT="1"/>
      <dgm:spPr/>
      <dgm:t>
        <a:bodyPr/>
        <a:lstStyle/>
        <a:p>
          <a:r>
            <a:rPr lang="bn-IN" sz="1600" b="1" dirty="0" smtClean="0"/>
            <a:t>বৈশেষিক</a:t>
          </a:r>
          <a:endParaRPr lang="en-US" sz="1600" b="1" dirty="0"/>
        </a:p>
      </dgm:t>
    </dgm:pt>
    <dgm:pt modelId="{A62DD486-717B-44C7-9AB5-C7E5270D695A}" type="parTrans" cxnId="{B1C49581-22C6-4601-8B92-D8782F53E06C}">
      <dgm:prSet/>
      <dgm:spPr/>
      <dgm:t>
        <a:bodyPr/>
        <a:lstStyle/>
        <a:p>
          <a:endParaRPr lang="en-US"/>
        </a:p>
      </dgm:t>
    </dgm:pt>
    <dgm:pt modelId="{A24AE362-8DB5-498C-9962-82B08F6178C2}" type="sibTrans" cxnId="{B1C49581-22C6-4601-8B92-D8782F53E06C}">
      <dgm:prSet/>
      <dgm:spPr/>
      <dgm:t>
        <a:bodyPr/>
        <a:lstStyle/>
        <a:p>
          <a:endParaRPr lang="en-US"/>
        </a:p>
      </dgm:t>
    </dgm:pt>
    <dgm:pt modelId="{82FF4E7B-3693-4BBA-A609-31067A754F4B}">
      <dgm:prSet phldrT="[Text]" custT="1"/>
      <dgm:spPr/>
      <dgm:t>
        <a:bodyPr/>
        <a:lstStyle/>
        <a:p>
          <a:r>
            <a:rPr lang="bn-IN" sz="1600" b="1" dirty="0" smtClean="0">
              <a:solidFill>
                <a:srgbClr val="C00000"/>
              </a:solidFill>
            </a:rPr>
            <a:t>নাস্তিক</a:t>
          </a:r>
          <a:endParaRPr lang="en-US" sz="1600" b="1" dirty="0" smtClean="0">
            <a:solidFill>
              <a:srgbClr val="C00000"/>
            </a:solidFill>
          </a:endParaRPr>
        </a:p>
        <a:p>
          <a:r>
            <a:rPr lang="en-US" sz="1600" b="1" dirty="0" smtClean="0">
              <a:solidFill>
                <a:srgbClr val="C00000"/>
              </a:solidFill>
            </a:rPr>
            <a:t>Heterodox</a:t>
          </a:r>
          <a:endParaRPr lang="en-US" sz="1600" b="1" dirty="0">
            <a:solidFill>
              <a:srgbClr val="C00000"/>
            </a:solidFill>
          </a:endParaRPr>
        </a:p>
      </dgm:t>
    </dgm:pt>
    <dgm:pt modelId="{4710B564-BDB7-4216-9CD4-08C1CBDD92B5}" type="parTrans" cxnId="{505CFE21-A665-4E28-B259-FBB8F8363532}">
      <dgm:prSet/>
      <dgm:spPr/>
      <dgm:t>
        <a:bodyPr/>
        <a:lstStyle/>
        <a:p>
          <a:endParaRPr lang="en-US"/>
        </a:p>
      </dgm:t>
    </dgm:pt>
    <dgm:pt modelId="{F9D37A8A-27BD-4D3C-AD54-13BE3805395B}" type="sibTrans" cxnId="{505CFE21-A665-4E28-B259-FBB8F8363532}">
      <dgm:prSet/>
      <dgm:spPr/>
      <dgm:t>
        <a:bodyPr/>
        <a:lstStyle/>
        <a:p>
          <a:endParaRPr lang="en-US"/>
        </a:p>
      </dgm:t>
    </dgm:pt>
    <dgm:pt modelId="{3BF4AE5E-3457-4CB3-ADA8-02D006942756}">
      <dgm:prSet phldrT="[Text]" custT="1"/>
      <dgm:spPr/>
      <dgm:t>
        <a:bodyPr/>
        <a:lstStyle/>
        <a:p>
          <a:r>
            <a:rPr lang="bn-IN" sz="1600" b="1" dirty="0" smtClean="0"/>
            <a:t>চার্বাক</a:t>
          </a:r>
          <a:endParaRPr lang="en-US" sz="1600" b="1" dirty="0"/>
        </a:p>
      </dgm:t>
    </dgm:pt>
    <dgm:pt modelId="{DFC74A8D-528F-4D3C-B4FC-15A847F2E8EC}" type="parTrans" cxnId="{B5BF156E-0060-46DD-AA1F-AA564BAD62E6}">
      <dgm:prSet/>
      <dgm:spPr/>
      <dgm:t>
        <a:bodyPr/>
        <a:lstStyle/>
        <a:p>
          <a:endParaRPr lang="en-US"/>
        </a:p>
      </dgm:t>
    </dgm:pt>
    <dgm:pt modelId="{BE91596F-E330-47A1-8611-41CEC67EC6C0}" type="sibTrans" cxnId="{B5BF156E-0060-46DD-AA1F-AA564BAD62E6}">
      <dgm:prSet/>
      <dgm:spPr/>
      <dgm:t>
        <a:bodyPr/>
        <a:lstStyle/>
        <a:p>
          <a:endParaRPr lang="en-US"/>
        </a:p>
      </dgm:t>
    </dgm:pt>
    <dgm:pt modelId="{36C34118-CB40-4C30-8EE4-7D8E742EFD2D}">
      <dgm:prSet custT="1"/>
      <dgm:spPr/>
      <dgm:t>
        <a:bodyPr/>
        <a:lstStyle/>
        <a:p>
          <a:r>
            <a:rPr lang="bn-IN" sz="1600" b="1" dirty="0" smtClean="0"/>
            <a:t>যোগ</a:t>
          </a:r>
          <a:endParaRPr lang="en-US" sz="1600" b="1" dirty="0"/>
        </a:p>
      </dgm:t>
    </dgm:pt>
    <dgm:pt modelId="{26B7A4B3-400D-4434-8354-7E8474F1A2C5}" type="parTrans" cxnId="{D3B20002-52A2-4CBB-A9FC-82AB0E7572BA}">
      <dgm:prSet/>
      <dgm:spPr/>
      <dgm:t>
        <a:bodyPr/>
        <a:lstStyle/>
        <a:p>
          <a:endParaRPr lang="en-US"/>
        </a:p>
      </dgm:t>
    </dgm:pt>
    <dgm:pt modelId="{D42F4ACD-EAE7-4DF3-A5B4-1CD76947EE6C}" type="sibTrans" cxnId="{D3B20002-52A2-4CBB-A9FC-82AB0E7572BA}">
      <dgm:prSet/>
      <dgm:spPr/>
      <dgm:t>
        <a:bodyPr/>
        <a:lstStyle/>
        <a:p>
          <a:endParaRPr lang="en-US"/>
        </a:p>
      </dgm:t>
    </dgm:pt>
    <dgm:pt modelId="{259CA191-3614-4E49-A6A9-BDF77DEFA94E}">
      <dgm:prSet custT="1"/>
      <dgm:spPr/>
      <dgm:t>
        <a:bodyPr/>
        <a:lstStyle/>
        <a:p>
          <a:r>
            <a:rPr lang="bn-IN" sz="1600" b="1" dirty="0" smtClean="0"/>
            <a:t>সাংখ্য</a:t>
          </a:r>
          <a:endParaRPr lang="en-US" sz="1600" b="1" dirty="0"/>
        </a:p>
      </dgm:t>
    </dgm:pt>
    <dgm:pt modelId="{E6F79EE0-EFC4-4267-82A0-6644037C5E2B}" type="parTrans" cxnId="{1EF1A7CD-ACAC-4F33-93A7-9C5D1D27A63B}">
      <dgm:prSet/>
      <dgm:spPr/>
      <dgm:t>
        <a:bodyPr/>
        <a:lstStyle/>
        <a:p>
          <a:endParaRPr lang="en-US"/>
        </a:p>
      </dgm:t>
    </dgm:pt>
    <dgm:pt modelId="{45705A4F-40BB-4C05-B39E-AA5DEABB8811}" type="sibTrans" cxnId="{1EF1A7CD-ACAC-4F33-93A7-9C5D1D27A63B}">
      <dgm:prSet/>
      <dgm:spPr/>
      <dgm:t>
        <a:bodyPr/>
        <a:lstStyle/>
        <a:p>
          <a:endParaRPr lang="en-US"/>
        </a:p>
      </dgm:t>
    </dgm:pt>
    <dgm:pt modelId="{2D32356A-6585-4C56-99FF-296403A2A0D0}">
      <dgm:prSet custT="1"/>
      <dgm:spPr/>
      <dgm:t>
        <a:bodyPr/>
        <a:lstStyle/>
        <a:p>
          <a:r>
            <a:rPr lang="bn-IN" sz="1600" b="1" dirty="0" smtClean="0"/>
            <a:t>বেদান্ত</a:t>
          </a:r>
          <a:endParaRPr lang="en-US" sz="1600" b="1" dirty="0"/>
        </a:p>
      </dgm:t>
    </dgm:pt>
    <dgm:pt modelId="{7645EF66-F8F5-415E-BDA4-267597BD60AC}" type="parTrans" cxnId="{483BE166-1E0C-483C-8ECD-6938F63C0739}">
      <dgm:prSet/>
      <dgm:spPr/>
      <dgm:t>
        <a:bodyPr/>
        <a:lstStyle/>
        <a:p>
          <a:endParaRPr lang="en-US"/>
        </a:p>
      </dgm:t>
    </dgm:pt>
    <dgm:pt modelId="{FC79CA56-1B64-4B51-951C-10E796C4F657}" type="sibTrans" cxnId="{483BE166-1E0C-483C-8ECD-6938F63C0739}">
      <dgm:prSet/>
      <dgm:spPr/>
      <dgm:t>
        <a:bodyPr/>
        <a:lstStyle/>
        <a:p>
          <a:endParaRPr lang="en-US"/>
        </a:p>
      </dgm:t>
    </dgm:pt>
    <dgm:pt modelId="{EEC5CFC3-14B8-4B6D-BFCA-F0ED024E5F32}">
      <dgm:prSet custT="1"/>
      <dgm:spPr/>
      <dgm:t>
        <a:bodyPr/>
        <a:lstStyle/>
        <a:p>
          <a:r>
            <a:rPr lang="bn-IN" sz="1600" b="1" dirty="0" smtClean="0"/>
            <a:t>মীমাংসা </a:t>
          </a:r>
          <a:endParaRPr lang="en-US" sz="1600" b="1" dirty="0"/>
        </a:p>
      </dgm:t>
    </dgm:pt>
    <dgm:pt modelId="{53795755-7C8C-4429-940C-6E571AAC68B3}" type="parTrans" cxnId="{89119C95-9041-40A0-9B56-4C954422761A}">
      <dgm:prSet/>
      <dgm:spPr/>
      <dgm:t>
        <a:bodyPr/>
        <a:lstStyle/>
        <a:p>
          <a:endParaRPr lang="en-US"/>
        </a:p>
      </dgm:t>
    </dgm:pt>
    <dgm:pt modelId="{46C5CD4A-AD7A-462E-9F2B-4A4F71C3D677}" type="sibTrans" cxnId="{89119C95-9041-40A0-9B56-4C954422761A}">
      <dgm:prSet/>
      <dgm:spPr/>
      <dgm:t>
        <a:bodyPr/>
        <a:lstStyle/>
        <a:p>
          <a:endParaRPr lang="en-US"/>
        </a:p>
      </dgm:t>
    </dgm:pt>
    <dgm:pt modelId="{54233693-0E0E-4604-B303-53154C567E12}">
      <dgm:prSet custT="1"/>
      <dgm:spPr/>
      <dgm:t>
        <a:bodyPr/>
        <a:lstStyle/>
        <a:p>
          <a:r>
            <a:rPr lang="bn-IN" sz="1600" b="1" dirty="0" smtClean="0"/>
            <a:t>জৈন</a:t>
          </a:r>
          <a:endParaRPr lang="en-US" sz="1600" b="1" dirty="0"/>
        </a:p>
      </dgm:t>
    </dgm:pt>
    <dgm:pt modelId="{C6BD0DA1-D8DC-4B17-86C0-8AEA88A5C011}" type="parTrans" cxnId="{C2F5DF16-60F7-4C19-B02E-BF227F2DC754}">
      <dgm:prSet/>
      <dgm:spPr/>
      <dgm:t>
        <a:bodyPr/>
        <a:lstStyle/>
        <a:p>
          <a:endParaRPr lang="en-US"/>
        </a:p>
      </dgm:t>
    </dgm:pt>
    <dgm:pt modelId="{30330E78-465F-487B-92BA-7B35F92A8603}" type="sibTrans" cxnId="{C2F5DF16-60F7-4C19-B02E-BF227F2DC754}">
      <dgm:prSet/>
      <dgm:spPr/>
      <dgm:t>
        <a:bodyPr/>
        <a:lstStyle/>
        <a:p>
          <a:endParaRPr lang="en-US"/>
        </a:p>
      </dgm:t>
    </dgm:pt>
    <dgm:pt modelId="{1050124B-A318-476C-B1E1-DAB365A3811B}">
      <dgm:prSet custT="1"/>
      <dgm:spPr/>
      <dgm:t>
        <a:bodyPr/>
        <a:lstStyle/>
        <a:p>
          <a:r>
            <a:rPr lang="bn-IN" sz="1600" b="1" dirty="0" smtClean="0"/>
            <a:t>বৌদ্ধ </a:t>
          </a:r>
          <a:endParaRPr lang="en-US" sz="1600" b="1" dirty="0"/>
        </a:p>
      </dgm:t>
    </dgm:pt>
    <dgm:pt modelId="{B3F53751-0697-48A4-B3C2-486FDF662AAB}" type="parTrans" cxnId="{5553DA00-0623-461E-9C3E-4514EE65E198}">
      <dgm:prSet/>
      <dgm:spPr/>
      <dgm:t>
        <a:bodyPr/>
        <a:lstStyle/>
        <a:p>
          <a:endParaRPr lang="en-US"/>
        </a:p>
      </dgm:t>
    </dgm:pt>
    <dgm:pt modelId="{AD5D891D-400D-4E0B-9333-E9E85F87F162}" type="sibTrans" cxnId="{5553DA00-0623-461E-9C3E-4514EE65E198}">
      <dgm:prSet/>
      <dgm:spPr/>
      <dgm:t>
        <a:bodyPr/>
        <a:lstStyle/>
        <a:p>
          <a:endParaRPr lang="en-US"/>
        </a:p>
      </dgm:t>
    </dgm:pt>
    <dgm:pt modelId="{C77AEB8B-3A7A-4BC2-B1E8-378DFACD5C9B}" type="pres">
      <dgm:prSet presAssocID="{DDC510A5-3248-4B56-9A08-35172921EB7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D49A2B8-31EB-4EC6-B376-7F1CCF7DA491}" type="pres">
      <dgm:prSet presAssocID="{874C0F11-4896-499A-8A34-2D6277C4EC5F}" presName="hierRoot1" presStyleCnt="0"/>
      <dgm:spPr/>
      <dgm:t>
        <a:bodyPr/>
        <a:lstStyle/>
        <a:p>
          <a:endParaRPr lang="en-US"/>
        </a:p>
      </dgm:t>
    </dgm:pt>
    <dgm:pt modelId="{857E2E7B-0159-4E27-B02C-F36DB52DD2FB}" type="pres">
      <dgm:prSet presAssocID="{874C0F11-4896-499A-8A34-2D6277C4EC5F}" presName="composite" presStyleCnt="0"/>
      <dgm:spPr/>
      <dgm:t>
        <a:bodyPr/>
        <a:lstStyle/>
        <a:p>
          <a:endParaRPr lang="en-US"/>
        </a:p>
      </dgm:t>
    </dgm:pt>
    <dgm:pt modelId="{B9256686-CFF1-42D8-83CA-A8B5B4391F04}" type="pres">
      <dgm:prSet presAssocID="{874C0F11-4896-499A-8A34-2D6277C4EC5F}" presName="background" presStyleLbl="node0" presStyleIdx="0" presStyleCnt="1"/>
      <dgm:spPr/>
      <dgm:t>
        <a:bodyPr/>
        <a:lstStyle/>
        <a:p>
          <a:endParaRPr lang="en-US"/>
        </a:p>
      </dgm:t>
    </dgm:pt>
    <dgm:pt modelId="{8D0967C3-8AF6-4E85-A511-893F0C4E491E}" type="pres">
      <dgm:prSet presAssocID="{874C0F11-4896-499A-8A34-2D6277C4EC5F}" presName="text" presStyleLbl="fgAcc0" presStyleIdx="0" presStyleCnt="1" custScaleX="499182" custScaleY="258596" custLinFactY="-100000" custLinFactNeighborX="-2729" custLinFactNeighborY="-1675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7314981-E243-43AE-B57C-11A908BFBFD5}" type="pres">
      <dgm:prSet presAssocID="{874C0F11-4896-499A-8A34-2D6277C4EC5F}" presName="hierChild2" presStyleCnt="0"/>
      <dgm:spPr/>
      <dgm:t>
        <a:bodyPr/>
        <a:lstStyle/>
        <a:p>
          <a:endParaRPr lang="en-US"/>
        </a:p>
      </dgm:t>
    </dgm:pt>
    <dgm:pt modelId="{75007556-915B-45F1-AB94-E12A5D58B1AF}" type="pres">
      <dgm:prSet presAssocID="{A95921C3-0A24-4B88-BB94-3D890B045301}" presName="Name10" presStyleLbl="parChTrans1D2" presStyleIdx="0" presStyleCnt="2"/>
      <dgm:spPr/>
      <dgm:t>
        <a:bodyPr/>
        <a:lstStyle/>
        <a:p>
          <a:endParaRPr lang="en-US"/>
        </a:p>
      </dgm:t>
    </dgm:pt>
    <dgm:pt modelId="{036D6322-D28F-4070-B09D-222245351CC4}" type="pres">
      <dgm:prSet presAssocID="{FF386AAB-3E8B-4745-AF80-03C630883421}" presName="hierRoot2" presStyleCnt="0"/>
      <dgm:spPr/>
      <dgm:t>
        <a:bodyPr/>
        <a:lstStyle/>
        <a:p>
          <a:endParaRPr lang="en-US"/>
        </a:p>
      </dgm:t>
    </dgm:pt>
    <dgm:pt modelId="{13316797-9C64-4AD3-A756-3C301374B480}" type="pres">
      <dgm:prSet presAssocID="{FF386AAB-3E8B-4745-AF80-03C630883421}" presName="composite2" presStyleCnt="0"/>
      <dgm:spPr/>
      <dgm:t>
        <a:bodyPr/>
        <a:lstStyle/>
        <a:p>
          <a:endParaRPr lang="en-US"/>
        </a:p>
      </dgm:t>
    </dgm:pt>
    <dgm:pt modelId="{1026BD7D-8AA0-48C3-AA08-F78E20B0CCF4}" type="pres">
      <dgm:prSet presAssocID="{FF386AAB-3E8B-4745-AF80-03C630883421}" presName="background2" presStyleLbl="node2" presStyleIdx="0" presStyleCnt="2"/>
      <dgm:spPr/>
      <dgm:t>
        <a:bodyPr/>
        <a:lstStyle/>
        <a:p>
          <a:endParaRPr lang="en-US"/>
        </a:p>
      </dgm:t>
    </dgm:pt>
    <dgm:pt modelId="{A1CE6170-7DFC-4B81-A4C7-54782C127591}" type="pres">
      <dgm:prSet presAssocID="{FF386AAB-3E8B-4745-AF80-03C630883421}" presName="text2" presStyleLbl="fgAcc2" presStyleIdx="0" presStyleCnt="2" custScaleX="558343" custScaleY="273710" custLinFactY="-85668" custLinFactNeighborX="-5812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68E93E2-A647-4DE9-A7E5-340B5C8C363F}" type="pres">
      <dgm:prSet presAssocID="{FF386AAB-3E8B-4745-AF80-03C630883421}" presName="hierChild3" presStyleCnt="0"/>
      <dgm:spPr/>
      <dgm:t>
        <a:bodyPr/>
        <a:lstStyle/>
        <a:p>
          <a:endParaRPr lang="en-US"/>
        </a:p>
      </dgm:t>
    </dgm:pt>
    <dgm:pt modelId="{F0111E36-D3A7-45B8-B65D-D51229DE8D25}" type="pres">
      <dgm:prSet presAssocID="{E685687E-9ECE-41FA-8CC7-74D9154D19BA}" presName="Name17" presStyleLbl="parChTrans1D3" presStyleIdx="0" presStyleCnt="9"/>
      <dgm:spPr/>
      <dgm:t>
        <a:bodyPr/>
        <a:lstStyle/>
        <a:p>
          <a:endParaRPr lang="en-US"/>
        </a:p>
      </dgm:t>
    </dgm:pt>
    <dgm:pt modelId="{CF30E968-323F-450C-BF3F-490CE0EBF70E}" type="pres">
      <dgm:prSet presAssocID="{972B8CCE-0E30-4D9E-83C1-2B6856279DAE}" presName="hierRoot3" presStyleCnt="0"/>
      <dgm:spPr/>
      <dgm:t>
        <a:bodyPr/>
        <a:lstStyle/>
        <a:p>
          <a:endParaRPr lang="en-US"/>
        </a:p>
      </dgm:t>
    </dgm:pt>
    <dgm:pt modelId="{64516B02-D60B-4D0D-8DC7-A9E69E5BD8E0}" type="pres">
      <dgm:prSet presAssocID="{972B8CCE-0E30-4D9E-83C1-2B6856279DAE}" presName="composite3" presStyleCnt="0"/>
      <dgm:spPr/>
      <dgm:t>
        <a:bodyPr/>
        <a:lstStyle/>
        <a:p>
          <a:endParaRPr lang="en-US"/>
        </a:p>
      </dgm:t>
    </dgm:pt>
    <dgm:pt modelId="{52348595-B509-40A3-B3E3-48AFD598BFD0}" type="pres">
      <dgm:prSet presAssocID="{972B8CCE-0E30-4D9E-83C1-2B6856279DAE}" presName="background3" presStyleLbl="node3" presStyleIdx="0" presStyleCnt="9"/>
      <dgm:spPr/>
      <dgm:t>
        <a:bodyPr/>
        <a:lstStyle/>
        <a:p>
          <a:endParaRPr lang="en-US"/>
        </a:p>
      </dgm:t>
    </dgm:pt>
    <dgm:pt modelId="{CF47ADA2-E8A9-48B3-949D-EAC08092C843}" type="pres">
      <dgm:prSet presAssocID="{972B8CCE-0E30-4D9E-83C1-2B6856279DAE}" presName="text3" presStyleLbl="fgAcc3" presStyleIdx="0" presStyleCnt="9" custScaleX="197599" custScaleY="208136" custLinFactNeighborX="-586" custLinFactNeighborY="26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8220BA-EB6B-4BE6-AE18-2AB8042BC9F5}" type="pres">
      <dgm:prSet presAssocID="{972B8CCE-0E30-4D9E-83C1-2B6856279DAE}" presName="hierChild4" presStyleCnt="0"/>
      <dgm:spPr/>
      <dgm:t>
        <a:bodyPr/>
        <a:lstStyle/>
        <a:p>
          <a:endParaRPr lang="en-US"/>
        </a:p>
      </dgm:t>
    </dgm:pt>
    <dgm:pt modelId="{7A6B2A73-D06F-4B2E-871C-391D9BEBD99A}" type="pres">
      <dgm:prSet presAssocID="{A62DD486-717B-44C7-9AB5-C7E5270D695A}" presName="Name17" presStyleLbl="parChTrans1D3" presStyleIdx="1" presStyleCnt="9"/>
      <dgm:spPr/>
      <dgm:t>
        <a:bodyPr/>
        <a:lstStyle/>
        <a:p>
          <a:endParaRPr lang="en-US"/>
        </a:p>
      </dgm:t>
    </dgm:pt>
    <dgm:pt modelId="{5685C968-A54B-48EC-BD0F-1EF48A698CAE}" type="pres">
      <dgm:prSet presAssocID="{D84990A6-B91A-440B-8DF9-A34DCEB3FFCB}" presName="hierRoot3" presStyleCnt="0"/>
      <dgm:spPr/>
      <dgm:t>
        <a:bodyPr/>
        <a:lstStyle/>
        <a:p>
          <a:endParaRPr lang="en-US"/>
        </a:p>
      </dgm:t>
    </dgm:pt>
    <dgm:pt modelId="{4BD3C39E-BDB9-4788-8C21-370DEF8B3DFC}" type="pres">
      <dgm:prSet presAssocID="{D84990A6-B91A-440B-8DF9-A34DCEB3FFCB}" presName="composite3" presStyleCnt="0"/>
      <dgm:spPr/>
      <dgm:t>
        <a:bodyPr/>
        <a:lstStyle/>
        <a:p>
          <a:endParaRPr lang="en-US"/>
        </a:p>
      </dgm:t>
    </dgm:pt>
    <dgm:pt modelId="{92A54BDA-70E0-4B41-9C7A-E4FFDD2C2D36}" type="pres">
      <dgm:prSet presAssocID="{D84990A6-B91A-440B-8DF9-A34DCEB3FFCB}" presName="background3" presStyleLbl="node3" presStyleIdx="1" presStyleCnt="9"/>
      <dgm:spPr/>
      <dgm:t>
        <a:bodyPr/>
        <a:lstStyle/>
        <a:p>
          <a:endParaRPr lang="en-US"/>
        </a:p>
      </dgm:t>
    </dgm:pt>
    <dgm:pt modelId="{0A1741DA-94B3-405F-BBAD-B4BCA8FEE938}" type="pres">
      <dgm:prSet presAssocID="{D84990A6-B91A-440B-8DF9-A34DCEB3FFCB}" presName="text3" presStyleLbl="fgAcc3" presStyleIdx="1" presStyleCnt="9" custScaleX="267326" custScaleY="203553" custLinFactNeighborX="85749" custLinFactNeighborY="-253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32EC15B-56A1-4036-A7AB-225D729AD88C}" type="pres">
      <dgm:prSet presAssocID="{D84990A6-B91A-440B-8DF9-A34DCEB3FFCB}" presName="hierChild4" presStyleCnt="0"/>
      <dgm:spPr/>
      <dgm:t>
        <a:bodyPr/>
        <a:lstStyle/>
        <a:p>
          <a:endParaRPr lang="en-US"/>
        </a:p>
      </dgm:t>
    </dgm:pt>
    <dgm:pt modelId="{367F152A-3D2F-4B02-B3A3-1C36E223DACA}" type="pres">
      <dgm:prSet presAssocID="{E6F79EE0-EFC4-4267-82A0-6644037C5E2B}" presName="Name17" presStyleLbl="parChTrans1D3" presStyleIdx="2" presStyleCnt="9"/>
      <dgm:spPr/>
      <dgm:t>
        <a:bodyPr/>
        <a:lstStyle/>
        <a:p>
          <a:endParaRPr lang="en-US"/>
        </a:p>
      </dgm:t>
    </dgm:pt>
    <dgm:pt modelId="{07F19DDF-9E6C-4D86-8527-1F1318E59F16}" type="pres">
      <dgm:prSet presAssocID="{259CA191-3614-4E49-A6A9-BDF77DEFA94E}" presName="hierRoot3" presStyleCnt="0"/>
      <dgm:spPr/>
      <dgm:t>
        <a:bodyPr/>
        <a:lstStyle/>
        <a:p>
          <a:endParaRPr lang="en-US"/>
        </a:p>
      </dgm:t>
    </dgm:pt>
    <dgm:pt modelId="{37F004F0-7469-4BA8-9AD1-B4A73B2A04BF}" type="pres">
      <dgm:prSet presAssocID="{259CA191-3614-4E49-A6A9-BDF77DEFA94E}" presName="composite3" presStyleCnt="0"/>
      <dgm:spPr/>
      <dgm:t>
        <a:bodyPr/>
        <a:lstStyle/>
        <a:p>
          <a:endParaRPr lang="en-US"/>
        </a:p>
      </dgm:t>
    </dgm:pt>
    <dgm:pt modelId="{99F01D81-2838-4775-85EA-F857E0AC9651}" type="pres">
      <dgm:prSet presAssocID="{259CA191-3614-4E49-A6A9-BDF77DEFA94E}" presName="background3" presStyleLbl="node3" presStyleIdx="2" presStyleCnt="9"/>
      <dgm:spPr/>
      <dgm:t>
        <a:bodyPr/>
        <a:lstStyle/>
        <a:p>
          <a:endParaRPr lang="en-US"/>
        </a:p>
      </dgm:t>
    </dgm:pt>
    <dgm:pt modelId="{B4858061-EA50-4068-86C7-43308768FA09}" type="pres">
      <dgm:prSet presAssocID="{259CA191-3614-4E49-A6A9-BDF77DEFA94E}" presName="text3" presStyleLbl="fgAcc3" presStyleIdx="2" presStyleCnt="9" custScaleX="188587" custScaleY="168519" custLinFactX="16822" custLinFactNeighborX="100000" custLinFactNeighborY="-253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723D50D-D7A2-4A9B-9D9C-055EDA6AD689}" type="pres">
      <dgm:prSet presAssocID="{259CA191-3614-4E49-A6A9-BDF77DEFA94E}" presName="hierChild4" presStyleCnt="0"/>
      <dgm:spPr/>
      <dgm:t>
        <a:bodyPr/>
        <a:lstStyle/>
        <a:p>
          <a:endParaRPr lang="en-US"/>
        </a:p>
      </dgm:t>
    </dgm:pt>
    <dgm:pt modelId="{B7AA8F68-3D98-45A4-9D1C-864A0DC2CA8B}" type="pres">
      <dgm:prSet presAssocID="{26B7A4B3-400D-4434-8354-7E8474F1A2C5}" presName="Name17" presStyleLbl="parChTrans1D3" presStyleIdx="3" presStyleCnt="9"/>
      <dgm:spPr/>
      <dgm:t>
        <a:bodyPr/>
        <a:lstStyle/>
        <a:p>
          <a:endParaRPr lang="en-US"/>
        </a:p>
      </dgm:t>
    </dgm:pt>
    <dgm:pt modelId="{E9D628F7-CCAE-4E3F-BA6D-8F91EB26C9C6}" type="pres">
      <dgm:prSet presAssocID="{36C34118-CB40-4C30-8EE4-7D8E742EFD2D}" presName="hierRoot3" presStyleCnt="0"/>
      <dgm:spPr/>
      <dgm:t>
        <a:bodyPr/>
        <a:lstStyle/>
        <a:p>
          <a:endParaRPr lang="en-US"/>
        </a:p>
      </dgm:t>
    </dgm:pt>
    <dgm:pt modelId="{33A7FADA-B848-416F-ACF2-740288871899}" type="pres">
      <dgm:prSet presAssocID="{36C34118-CB40-4C30-8EE4-7D8E742EFD2D}" presName="composite3" presStyleCnt="0"/>
      <dgm:spPr/>
      <dgm:t>
        <a:bodyPr/>
        <a:lstStyle/>
        <a:p>
          <a:endParaRPr lang="en-US"/>
        </a:p>
      </dgm:t>
    </dgm:pt>
    <dgm:pt modelId="{F1D791EF-F782-40E1-81DB-FDB0AA519FBE}" type="pres">
      <dgm:prSet presAssocID="{36C34118-CB40-4C30-8EE4-7D8E742EFD2D}" presName="background3" presStyleLbl="node3" presStyleIdx="3" presStyleCnt="9"/>
      <dgm:spPr/>
      <dgm:t>
        <a:bodyPr/>
        <a:lstStyle/>
        <a:p>
          <a:endParaRPr lang="en-US"/>
        </a:p>
      </dgm:t>
    </dgm:pt>
    <dgm:pt modelId="{0BEE53BC-A17E-4F27-8DCF-948FD6DF7E76}" type="pres">
      <dgm:prSet presAssocID="{36C34118-CB40-4C30-8EE4-7D8E742EFD2D}" presName="text3" presStyleLbl="fgAcc3" presStyleIdx="3" presStyleCnt="9" custScaleX="183058" custScaleY="208136" custLinFactX="46478" custLinFactNeighborX="100000" custLinFactNeighborY="-253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8BCB0FC-92F7-4E2F-B529-689C20065758}" type="pres">
      <dgm:prSet presAssocID="{36C34118-CB40-4C30-8EE4-7D8E742EFD2D}" presName="hierChild4" presStyleCnt="0"/>
      <dgm:spPr/>
      <dgm:t>
        <a:bodyPr/>
        <a:lstStyle/>
        <a:p>
          <a:endParaRPr lang="en-US"/>
        </a:p>
      </dgm:t>
    </dgm:pt>
    <dgm:pt modelId="{64BBB08B-43D5-480E-8E00-825E05E8A604}" type="pres">
      <dgm:prSet presAssocID="{53795755-7C8C-4429-940C-6E571AAC68B3}" presName="Name17" presStyleLbl="parChTrans1D3" presStyleIdx="4" presStyleCnt="9"/>
      <dgm:spPr/>
      <dgm:t>
        <a:bodyPr/>
        <a:lstStyle/>
        <a:p>
          <a:endParaRPr lang="en-US"/>
        </a:p>
      </dgm:t>
    </dgm:pt>
    <dgm:pt modelId="{D0CC1458-9CB8-4DE7-AB1A-EE689276A820}" type="pres">
      <dgm:prSet presAssocID="{EEC5CFC3-14B8-4B6D-BFCA-F0ED024E5F32}" presName="hierRoot3" presStyleCnt="0"/>
      <dgm:spPr/>
      <dgm:t>
        <a:bodyPr/>
        <a:lstStyle/>
        <a:p>
          <a:endParaRPr lang="en-US"/>
        </a:p>
      </dgm:t>
    </dgm:pt>
    <dgm:pt modelId="{8ED5A2B3-E355-4B40-9619-9344A77564D4}" type="pres">
      <dgm:prSet presAssocID="{EEC5CFC3-14B8-4B6D-BFCA-F0ED024E5F32}" presName="composite3" presStyleCnt="0"/>
      <dgm:spPr/>
      <dgm:t>
        <a:bodyPr/>
        <a:lstStyle/>
        <a:p>
          <a:endParaRPr lang="en-US"/>
        </a:p>
      </dgm:t>
    </dgm:pt>
    <dgm:pt modelId="{440E7172-E38F-40D5-8A3E-12A3019C0B1C}" type="pres">
      <dgm:prSet presAssocID="{EEC5CFC3-14B8-4B6D-BFCA-F0ED024E5F32}" presName="background3" presStyleLbl="node3" presStyleIdx="4" presStyleCnt="9"/>
      <dgm:spPr/>
      <dgm:t>
        <a:bodyPr/>
        <a:lstStyle/>
        <a:p>
          <a:endParaRPr lang="en-US"/>
        </a:p>
      </dgm:t>
    </dgm:pt>
    <dgm:pt modelId="{F6C72CEF-9178-4BA8-A8F6-5C2807A2B871}" type="pres">
      <dgm:prSet presAssocID="{EEC5CFC3-14B8-4B6D-BFCA-F0ED024E5F32}" presName="text3" presStyleLbl="fgAcc3" presStyleIdx="4" presStyleCnt="9" custScaleX="265791" custScaleY="210037" custLinFactX="100000" custLinFactNeighborX="121741" custLinFactNeighborY="-253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111C8D-90AC-4DDD-8850-66661EB81C9D}" type="pres">
      <dgm:prSet presAssocID="{EEC5CFC3-14B8-4B6D-BFCA-F0ED024E5F32}" presName="hierChild4" presStyleCnt="0"/>
      <dgm:spPr/>
      <dgm:t>
        <a:bodyPr/>
        <a:lstStyle/>
        <a:p>
          <a:endParaRPr lang="en-US"/>
        </a:p>
      </dgm:t>
    </dgm:pt>
    <dgm:pt modelId="{0E1DD9EF-9E36-49E6-A266-1CB86917F448}" type="pres">
      <dgm:prSet presAssocID="{7645EF66-F8F5-415E-BDA4-267597BD60AC}" presName="Name17" presStyleLbl="parChTrans1D3" presStyleIdx="5" presStyleCnt="9"/>
      <dgm:spPr/>
      <dgm:t>
        <a:bodyPr/>
        <a:lstStyle/>
        <a:p>
          <a:endParaRPr lang="en-US"/>
        </a:p>
      </dgm:t>
    </dgm:pt>
    <dgm:pt modelId="{B26D2CB1-15BF-41A1-B04A-EF340E71B9C1}" type="pres">
      <dgm:prSet presAssocID="{2D32356A-6585-4C56-99FF-296403A2A0D0}" presName="hierRoot3" presStyleCnt="0"/>
      <dgm:spPr/>
      <dgm:t>
        <a:bodyPr/>
        <a:lstStyle/>
        <a:p>
          <a:endParaRPr lang="en-US"/>
        </a:p>
      </dgm:t>
    </dgm:pt>
    <dgm:pt modelId="{DAD79D67-D0DD-43E7-B61C-62B6C9E85156}" type="pres">
      <dgm:prSet presAssocID="{2D32356A-6585-4C56-99FF-296403A2A0D0}" presName="composite3" presStyleCnt="0"/>
      <dgm:spPr/>
      <dgm:t>
        <a:bodyPr/>
        <a:lstStyle/>
        <a:p>
          <a:endParaRPr lang="en-US"/>
        </a:p>
      </dgm:t>
    </dgm:pt>
    <dgm:pt modelId="{8D8D90F1-E8C5-4904-933B-EB3A3879B7E6}" type="pres">
      <dgm:prSet presAssocID="{2D32356A-6585-4C56-99FF-296403A2A0D0}" presName="background3" presStyleLbl="node3" presStyleIdx="5" presStyleCnt="9"/>
      <dgm:spPr/>
      <dgm:t>
        <a:bodyPr/>
        <a:lstStyle/>
        <a:p>
          <a:endParaRPr lang="en-US"/>
        </a:p>
      </dgm:t>
    </dgm:pt>
    <dgm:pt modelId="{45023135-304B-4126-9D8C-A5FBE90B3DEF}" type="pres">
      <dgm:prSet presAssocID="{2D32356A-6585-4C56-99FF-296403A2A0D0}" presName="text3" presStyleLbl="fgAcc3" presStyleIdx="5" presStyleCnt="9" custScaleX="209123" custScaleY="202748" custLinFactX="100000" custLinFactNeighborX="146943" custLinFactNeighborY="-1739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CB01046-F5BE-4D3A-9E6A-DD46A524AD78}" type="pres">
      <dgm:prSet presAssocID="{2D32356A-6585-4C56-99FF-296403A2A0D0}" presName="hierChild4" presStyleCnt="0"/>
      <dgm:spPr/>
      <dgm:t>
        <a:bodyPr/>
        <a:lstStyle/>
        <a:p>
          <a:endParaRPr lang="en-US"/>
        </a:p>
      </dgm:t>
    </dgm:pt>
    <dgm:pt modelId="{0AC9C889-1C15-4B41-9686-4F0364946B6C}" type="pres">
      <dgm:prSet presAssocID="{4710B564-BDB7-4216-9CD4-08C1CBDD92B5}" presName="Name10" presStyleLbl="parChTrans1D2" presStyleIdx="1" presStyleCnt="2"/>
      <dgm:spPr/>
      <dgm:t>
        <a:bodyPr/>
        <a:lstStyle/>
        <a:p>
          <a:endParaRPr lang="en-US"/>
        </a:p>
      </dgm:t>
    </dgm:pt>
    <dgm:pt modelId="{A1EA197D-B561-4670-801D-C43A4DA0FA4F}" type="pres">
      <dgm:prSet presAssocID="{82FF4E7B-3693-4BBA-A609-31067A754F4B}" presName="hierRoot2" presStyleCnt="0"/>
      <dgm:spPr/>
      <dgm:t>
        <a:bodyPr/>
        <a:lstStyle/>
        <a:p>
          <a:endParaRPr lang="en-US"/>
        </a:p>
      </dgm:t>
    </dgm:pt>
    <dgm:pt modelId="{BD1AB5A3-687B-43BF-9742-3837F2DC2CAC}" type="pres">
      <dgm:prSet presAssocID="{82FF4E7B-3693-4BBA-A609-31067A754F4B}" presName="composite2" presStyleCnt="0"/>
      <dgm:spPr/>
      <dgm:t>
        <a:bodyPr/>
        <a:lstStyle/>
        <a:p>
          <a:endParaRPr lang="en-US"/>
        </a:p>
      </dgm:t>
    </dgm:pt>
    <dgm:pt modelId="{DDAFF821-1809-48F8-8588-1A3E0E5ECEA0}" type="pres">
      <dgm:prSet presAssocID="{82FF4E7B-3693-4BBA-A609-31067A754F4B}" presName="background2" presStyleLbl="node2" presStyleIdx="1" presStyleCnt="2"/>
      <dgm:spPr/>
      <dgm:t>
        <a:bodyPr/>
        <a:lstStyle/>
        <a:p>
          <a:endParaRPr lang="en-US"/>
        </a:p>
      </dgm:t>
    </dgm:pt>
    <dgm:pt modelId="{70D746D6-F7F7-4FBC-B08B-D28B4E5E87F4}" type="pres">
      <dgm:prSet presAssocID="{82FF4E7B-3693-4BBA-A609-31067A754F4B}" presName="text2" presStyleLbl="fgAcc2" presStyleIdx="1" presStyleCnt="2" custScaleX="410531" custScaleY="271662" custLinFactY="-85668" custLinFactNeighborX="-10769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4020CD8-2C90-476D-9FAF-DBAD276FACEC}" type="pres">
      <dgm:prSet presAssocID="{82FF4E7B-3693-4BBA-A609-31067A754F4B}" presName="hierChild3" presStyleCnt="0"/>
      <dgm:spPr/>
      <dgm:t>
        <a:bodyPr/>
        <a:lstStyle/>
        <a:p>
          <a:endParaRPr lang="en-US"/>
        </a:p>
      </dgm:t>
    </dgm:pt>
    <dgm:pt modelId="{88343373-FA65-454C-AF5B-025C99C57F60}" type="pres">
      <dgm:prSet presAssocID="{DFC74A8D-528F-4D3C-B4FC-15A847F2E8EC}" presName="Name17" presStyleLbl="parChTrans1D3" presStyleIdx="6" presStyleCnt="9"/>
      <dgm:spPr/>
      <dgm:t>
        <a:bodyPr/>
        <a:lstStyle/>
        <a:p>
          <a:endParaRPr lang="en-US"/>
        </a:p>
      </dgm:t>
    </dgm:pt>
    <dgm:pt modelId="{37FC2BE3-FCCE-4CE2-822A-902C355CB391}" type="pres">
      <dgm:prSet presAssocID="{3BF4AE5E-3457-4CB3-ADA8-02D006942756}" presName="hierRoot3" presStyleCnt="0"/>
      <dgm:spPr/>
      <dgm:t>
        <a:bodyPr/>
        <a:lstStyle/>
        <a:p>
          <a:endParaRPr lang="en-US"/>
        </a:p>
      </dgm:t>
    </dgm:pt>
    <dgm:pt modelId="{F5133484-7E7B-4752-B18A-51F25FD622AA}" type="pres">
      <dgm:prSet presAssocID="{3BF4AE5E-3457-4CB3-ADA8-02D006942756}" presName="composite3" presStyleCnt="0"/>
      <dgm:spPr/>
      <dgm:t>
        <a:bodyPr/>
        <a:lstStyle/>
        <a:p>
          <a:endParaRPr lang="en-US"/>
        </a:p>
      </dgm:t>
    </dgm:pt>
    <dgm:pt modelId="{C4C07F0F-1135-47F3-847D-A00CD4A3226C}" type="pres">
      <dgm:prSet presAssocID="{3BF4AE5E-3457-4CB3-ADA8-02D006942756}" presName="background3" presStyleLbl="node3" presStyleIdx="6" presStyleCnt="9"/>
      <dgm:spPr/>
      <dgm:t>
        <a:bodyPr/>
        <a:lstStyle/>
        <a:p>
          <a:endParaRPr lang="en-US"/>
        </a:p>
      </dgm:t>
    </dgm:pt>
    <dgm:pt modelId="{3714F344-AC79-42E6-AF6E-F49A94FE731D}" type="pres">
      <dgm:prSet presAssocID="{3BF4AE5E-3457-4CB3-ADA8-02D006942756}" presName="text3" presStyleLbl="fgAcc3" presStyleIdx="6" presStyleCnt="9" custScaleX="273593" custScaleY="188984" custLinFactX="-111233" custLinFactY="116663" custLinFactNeighborX="-200000" custLinFactNeighborY="2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C0A3FF7-B045-4AD4-8957-C243297AC6A4}" type="pres">
      <dgm:prSet presAssocID="{3BF4AE5E-3457-4CB3-ADA8-02D006942756}" presName="hierChild4" presStyleCnt="0"/>
      <dgm:spPr/>
      <dgm:t>
        <a:bodyPr/>
        <a:lstStyle/>
        <a:p>
          <a:endParaRPr lang="en-US"/>
        </a:p>
      </dgm:t>
    </dgm:pt>
    <dgm:pt modelId="{5595DDD5-9314-46E5-A1F2-42B280727445}" type="pres">
      <dgm:prSet presAssocID="{C6BD0DA1-D8DC-4B17-86C0-8AEA88A5C011}" presName="Name17" presStyleLbl="parChTrans1D3" presStyleIdx="7" presStyleCnt="9"/>
      <dgm:spPr/>
      <dgm:t>
        <a:bodyPr/>
        <a:lstStyle/>
        <a:p>
          <a:endParaRPr lang="en-US"/>
        </a:p>
      </dgm:t>
    </dgm:pt>
    <dgm:pt modelId="{23F4D45A-5734-4F2E-B678-E1390F417CCC}" type="pres">
      <dgm:prSet presAssocID="{54233693-0E0E-4604-B303-53154C567E12}" presName="hierRoot3" presStyleCnt="0"/>
      <dgm:spPr/>
      <dgm:t>
        <a:bodyPr/>
        <a:lstStyle/>
        <a:p>
          <a:endParaRPr lang="en-US"/>
        </a:p>
      </dgm:t>
    </dgm:pt>
    <dgm:pt modelId="{F56C1C5A-E57D-42A3-AEE9-D03737A2EE5E}" type="pres">
      <dgm:prSet presAssocID="{54233693-0E0E-4604-B303-53154C567E12}" presName="composite3" presStyleCnt="0"/>
      <dgm:spPr/>
      <dgm:t>
        <a:bodyPr/>
        <a:lstStyle/>
        <a:p>
          <a:endParaRPr lang="en-US"/>
        </a:p>
      </dgm:t>
    </dgm:pt>
    <dgm:pt modelId="{DD361DA2-39E7-4C8B-8770-268BA27EAEE0}" type="pres">
      <dgm:prSet presAssocID="{54233693-0E0E-4604-B303-53154C567E12}" presName="background3" presStyleLbl="node3" presStyleIdx="7" presStyleCnt="9"/>
      <dgm:spPr/>
      <dgm:t>
        <a:bodyPr/>
        <a:lstStyle/>
        <a:p>
          <a:endParaRPr lang="en-US"/>
        </a:p>
      </dgm:t>
    </dgm:pt>
    <dgm:pt modelId="{75A0A1A1-5CA0-49E4-8155-E62620538FED}" type="pres">
      <dgm:prSet presAssocID="{54233693-0E0E-4604-B303-53154C567E12}" presName="text3" presStyleLbl="fgAcc3" presStyleIdx="7" presStyleCnt="9" custScaleX="162314" custScaleY="209578" custLinFactX="-77619" custLinFactY="116663" custLinFactNeighborX="-100000" custLinFactNeighborY="2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A808F38-A0F4-4D68-9BA8-F26D5589A8A6}" type="pres">
      <dgm:prSet presAssocID="{54233693-0E0E-4604-B303-53154C567E12}" presName="hierChild4" presStyleCnt="0"/>
      <dgm:spPr/>
      <dgm:t>
        <a:bodyPr/>
        <a:lstStyle/>
        <a:p>
          <a:endParaRPr lang="en-US"/>
        </a:p>
      </dgm:t>
    </dgm:pt>
    <dgm:pt modelId="{CFB45C69-BB55-4169-A4F5-ABD8B5EF320C}" type="pres">
      <dgm:prSet presAssocID="{B3F53751-0697-48A4-B3C2-486FDF662AAB}" presName="Name17" presStyleLbl="parChTrans1D3" presStyleIdx="8" presStyleCnt="9"/>
      <dgm:spPr/>
      <dgm:t>
        <a:bodyPr/>
        <a:lstStyle/>
        <a:p>
          <a:endParaRPr lang="en-US"/>
        </a:p>
      </dgm:t>
    </dgm:pt>
    <dgm:pt modelId="{A544EDE9-F408-40BA-84F5-3F05CE051839}" type="pres">
      <dgm:prSet presAssocID="{1050124B-A318-476C-B1E1-DAB365A3811B}" presName="hierRoot3" presStyleCnt="0"/>
      <dgm:spPr/>
      <dgm:t>
        <a:bodyPr/>
        <a:lstStyle/>
        <a:p>
          <a:endParaRPr lang="en-US"/>
        </a:p>
      </dgm:t>
    </dgm:pt>
    <dgm:pt modelId="{6C0BF863-1BF9-4A03-A3B2-DB111BB2AB4B}" type="pres">
      <dgm:prSet presAssocID="{1050124B-A318-476C-B1E1-DAB365A3811B}" presName="composite3" presStyleCnt="0"/>
      <dgm:spPr/>
      <dgm:t>
        <a:bodyPr/>
        <a:lstStyle/>
        <a:p>
          <a:endParaRPr lang="en-US"/>
        </a:p>
      </dgm:t>
    </dgm:pt>
    <dgm:pt modelId="{30EDFCF2-9CF7-4203-B122-B44268CEE77F}" type="pres">
      <dgm:prSet presAssocID="{1050124B-A318-476C-B1E1-DAB365A3811B}" presName="background3" presStyleLbl="node3" presStyleIdx="8" presStyleCnt="9"/>
      <dgm:spPr/>
      <dgm:t>
        <a:bodyPr/>
        <a:lstStyle/>
        <a:p>
          <a:endParaRPr lang="en-US"/>
        </a:p>
      </dgm:t>
    </dgm:pt>
    <dgm:pt modelId="{7CE4232C-9121-4AFB-9491-5701573AD7F9}" type="pres">
      <dgm:prSet presAssocID="{1050124B-A318-476C-B1E1-DAB365A3811B}" presName="text3" presStyleLbl="fgAcc3" presStyleIdx="8" presStyleCnt="9" custScaleX="188174" custScaleY="225147" custLinFactY="116662" custLinFactNeighborX="-10634" custLinFactNeighborY="2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E3D736B-EBFE-4A33-B9C3-D3C95AAC2A45}" type="pres">
      <dgm:prSet presAssocID="{1050124B-A318-476C-B1E1-DAB365A3811B}" presName="hierChild4" presStyleCnt="0"/>
      <dgm:spPr/>
      <dgm:t>
        <a:bodyPr/>
        <a:lstStyle/>
        <a:p>
          <a:endParaRPr lang="en-US"/>
        </a:p>
      </dgm:t>
    </dgm:pt>
  </dgm:ptLst>
  <dgm:cxnLst>
    <dgm:cxn modelId="{FB316703-F015-4A5C-B335-9C095F5B9BB0}" type="presOf" srcId="{FF386AAB-3E8B-4745-AF80-03C630883421}" destId="{A1CE6170-7DFC-4B81-A4C7-54782C127591}" srcOrd="0" destOrd="0" presId="urn:microsoft.com/office/officeart/2005/8/layout/hierarchy1"/>
    <dgm:cxn modelId="{505CFE21-A665-4E28-B259-FBB8F8363532}" srcId="{874C0F11-4896-499A-8A34-2D6277C4EC5F}" destId="{82FF4E7B-3693-4BBA-A609-31067A754F4B}" srcOrd="1" destOrd="0" parTransId="{4710B564-BDB7-4216-9CD4-08C1CBDD92B5}" sibTransId="{F9D37A8A-27BD-4D3C-AD54-13BE3805395B}"/>
    <dgm:cxn modelId="{8CCA9C33-7434-40D6-9E9F-CBBF1BD68666}" srcId="{FF386AAB-3E8B-4745-AF80-03C630883421}" destId="{972B8CCE-0E30-4D9E-83C1-2B6856279DAE}" srcOrd="0" destOrd="0" parTransId="{E685687E-9ECE-41FA-8CC7-74D9154D19BA}" sibTransId="{188EAF77-A82A-4854-B789-84CD7F66EFB7}"/>
    <dgm:cxn modelId="{3286398D-B937-4A18-B641-C8C587457545}" type="presOf" srcId="{D84990A6-B91A-440B-8DF9-A34DCEB3FFCB}" destId="{0A1741DA-94B3-405F-BBAD-B4BCA8FEE938}" srcOrd="0" destOrd="0" presId="urn:microsoft.com/office/officeart/2005/8/layout/hierarchy1"/>
    <dgm:cxn modelId="{388C7438-E105-4977-B19B-E783A291B8B0}" type="presOf" srcId="{A95921C3-0A24-4B88-BB94-3D890B045301}" destId="{75007556-915B-45F1-AB94-E12A5D58B1AF}" srcOrd="0" destOrd="0" presId="urn:microsoft.com/office/officeart/2005/8/layout/hierarchy1"/>
    <dgm:cxn modelId="{3E017F9C-849E-4694-B2D0-5AC6CAE5A4A5}" type="presOf" srcId="{4710B564-BDB7-4216-9CD4-08C1CBDD92B5}" destId="{0AC9C889-1C15-4B41-9686-4F0364946B6C}" srcOrd="0" destOrd="0" presId="urn:microsoft.com/office/officeart/2005/8/layout/hierarchy1"/>
    <dgm:cxn modelId="{91AAF510-0E40-44FF-AA25-FE070EE7AD22}" type="presOf" srcId="{C6BD0DA1-D8DC-4B17-86C0-8AEA88A5C011}" destId="{5595DDD5-9314-46E5-A1F2-42B280727445}" srcOrd="0" destOrd="0" presId="urn:microsoft.com/office/officeart/2005/8/layout/hierarchy1"/>
    <dgm:cxn modelId="{03DD51CF-E596-4925-9604-5C6B6B80E257}" type="presOf" srcId="{DDC510A5-3248-4B56-9A08-35172921EB7E}" destId="{C77AEB8B-3A7A-4BC2-B1E8-378DFACD5C9B}" srcOrd="0" destOrd="0" presId="urn:microsoft.com/office/officeart/2005/8/layout/hierarchy1"/>
    <dgm:cxn modelId="{8616CD8A-78CA-4743-B76A-4BDD77D82944}" srcId="{DDC510A5-3248-4B56-9A08-35172921EB7E}" destId="{874C0F11-4896-499A-8A34-2D6277C4EC5F}" srcOrd="0" destOrd="0" parTransId="{C7ED0C4A-C2B1-4294-A4D3-507FC4AB53EA}" sibTransId="{83E64F91-4C93-4372-B4FA-9F8BF02E917B}"/>
    <dgm:cxn modelId="{2571BF58-F853-45A6-B4D1-2FA44D2541BC}" type="presOf" srcId="{E685687E-9ECE-41FA-8CC7-74D9154D19BA}" destId="{F0111E36-D3A7-45B8-B65D-D51229DE8D25}" srcOrd="0" destOrd="0" presId="urn:microsoft.com/office/officeart/2005/8/layout/hierarchy1"/>
    <dgm:cxn modelId="{A78E50C1-1FB3-44EE-B4C7-4C865664192D}" type="presOf" srcId="{36C34118-CB40-4C30-8EE4-7D8E742EFD2D}" destId="{0BEE53BC-A17E-4F27-8DCF-948FD6DF7E76}" srcOrd="0" destOrd="0" presId="urn:microsoft.com/office/officeart/2005/8/layout/hierarchy1"/>
    <dgm:cxn modelId="{CA0FF53E-81E4-42BD-B356-23E906B9F1C6}" type="presOf" srcId="{A62DD486-717B-44C7-9AB5-C7E5270D695A}" destId="{7A6B2A73-D06F-4B2E-871C-391D9BEBD99A}" srcOrd="0" destOrd="0" presId="urn:microsoft.com/office/officeart/2005/8/layout/hierarchy1"/>
    <dgm:cxn modelId="{6C541787-A654-47A1-80C6-B319C61A4F51}" type="presOf" srcId="{82FF4E7B-3693-4BBA-A609-31067A754F4B}" destId="{70D746D6-F7F7-4FBC-B08B-D28B4E5E87F4}" srcOrd="0" destOrd="0" presId="urn:microsoft.com/office/officeart/2005/8/layout/hierarchy1"/>
    <dgm:cxn modelId="{8B85038C-95BD-4039-8EF8-73B73E1058E4}" type="presOf" srcId="{DFC74A8D-528F-4D3C-B4FC-15A847F2E8EC}" destId="{88343373-FA65-454C-AF5B-025C99C57F60}" srcOrd="0" destOrd="0" presId="urn:microsoft.com/office/officeart/2005/8/layout/hierarchy1"/>
    <dgm:cxn modelId="{1EF1A7CD-ACAC-4F33-93A7-9C5D1D27A63B}" srcId="{FF386AAB-3E8B-4745-AF80-03C630883421}" destId="{259CA191-3614-4E49-A6A9-BDF77DEFA94E}" srcOrd="2" destOrd="0" parTransId="{E6F79EE0-EFC4-4267-82A0-6644037C5E2B}" sibTransId="{45705A4F-40BB-4C05-B39E-AA5DEABB8811}"/>
    <dgm:cxn modelId="{D3B20002-52A2-4CBB-A9FC-82AB0E7572BA}" srcId="{FF386AAB-3E8B-4745-AF80-03C630883421}" destId="{36C34118-CB40-4C30-8EE4-7D8E742EFD2D}" srcOrd="3" destOrd="0" parTransId="{26B7A4B3-400D-4434-8354-7E8474F1A2C5}" sibTransId="{D42F4ACD-EAE7-4DF3-A5B4-1CD76947EE6C}"/>
    <dgm:cxn modelId="{B5BF156E-0060-46DD-AA1F-AA564BAD62E6}" srcId="{82FF4E7B-3693-4BBA-A609-31067A754F4B}" destId="{3BF4AE5E-3457-4CB3-ADA8-02D006942756}" srcOrd="0" destOrd="0" parTransId="{DFC74A8D-528F-4D3C-B4FC-15A847F2E8EC}" sibTransId="{BE91596F-E330-47A1-8611-41CEC67EC6C0}"/>
    <dgm:cxn modelId="{BEDB116F-C46F-40A1-9679-BBC85958C7CD}" type="presOf" srcId="{54233693-0E0E-4604-B303-53154C567E12}" destId="{75A0A1A1-5CA0-49E4-8155-E62620538FED}" srcOrd="0" destOrd="0" presId="urn:microsoft.com/office/officeart/2005/8/layout/hierarchy1"/>
    <dgm:cxn modelId="{ED1381EF-44C6-4DFC-96B0-5314E3F866CA}" type="presOf" srcId="{874C0F11-4896-499A-8A34-2D6277C4EC5F}" destId="{8D0967C3-8AF6-4E85-A511-893F0C4E491E}" srcOrd="0" destOrd="0" presId="urn:microsoft.com/office/officeart/2005/8/layout/hierarchy1"/>
    <dgm:cxn modelId="{B9899ACA-9EE1-40F7-9808-579A330A6C52}" type="presOf" srcId="{2D32356A-6585-4C56-99FF-296403A2A0D0}" destId="{45023135-304B-4126-9D8C-A5FBE90B3DEF}" srcOrd="0" destOrd="0" presId="urn:microsoft.com/office/officeart/2005/8/layout/hierarchy1"/>
    <dgm:cxn modelId="{DC605502-BE84-439F-ABE6-93CB19B06AF8}" type="presOf" srcId="{7645EF66-F8F5-415E-BDA4-267597BD60AC}" destId="{0E1DD9EF-9E36-49E6-A266-1CB86917F448}" srcOrd="0" destOrd="0" presId="urn:microsoft.com/office/officeart/2005/8/layout/hierarchy1"/>
    <dgm:cxn modelId="{B1C49581-22C6-4601-8B92-D8782F53E06C}" srcId="{FF386AAB-3E8B-4745-AF80-03C630883421}" destId="{D84990A6-B91A-440B-8DF9-A34DCEB3FFCB}" srcOrd="1" destOrd="0" parTransId="{A62DD486-717B-44C7-9AB5-C7E5270D695A}" sibTransId="{A24AE362-8DB5-498C-9962-82B08F6178C2}"/>
    <dgm:cxn modelId="{09594F58-413E-4223-8437-D3A61B6CECA4}" type="presOf" srcId="{EEC5CFC3-14B8-4B6D-BFCA-F0ED024E5F32}" destId="{F6C72CEF-9178-4BA8-A8F6-5C2807A2B871}" srcOrd="0" destOrd="0" presId="urn:microsoft.com/office/officeart/2005/8/layout/hierarchy1"/>
    <dgm:cxn modelId="{5553DA00-0623-461E-9C3E-4514EE65E198}" srcId="{82FF4E7B-3693-4BBA-A609-31067A754F4B}" destId="{1050124B-A318-476C-B1E1-DAB365A3811B}" srcOrd="2" destOrd="0" parTransId="{B3F53751-0697-48A4-B3C2-486FDF662AAB}" sibTransId="{AD5D891D-400D-4E0B-9333-E9E85F87F162}"/>
    <dgm:cxn modelId="{AA624491-1FB1-42B2-B3DE-4672629C9F42}" type="presOf" srcId="{259CA191-3614-4E49-A6A9-BDF77DEFA94E}" destId="{B4858061-EA50-4068-86C7-43308768FA09}" srcOrd="0" destOrd="0" presId="urn:microsoft.com/office/officeart/2005/8/layout/hierarchy1"/>
    <dgm:cxn modelId="{7563A128-12BB-4A56-8344-8709060424DB}" type="presOf" srcId="{E6F79EE0-EFC4-4267-82A0-6644037C5E2B}" destId="{367F152A-3D2F-4B02-B3A3-1C36E223DACA}" srcOrd="0" destOrd="0" presId="urn:microsoft.com/office/officeart/2005/8/layout/hierarchy1"/>
    <dgm:cxn modelId="{7F45C915-77BA-4896-8886-A3B8B595E8CC}" type="presOf" srcId="{B3F53751-0697-48A4-B3C2-486FDF662AAB}" destId="{CFB45C69-BB55-4169-A4F5-ABD8B5EF320C}" srcOrd="0" destOrd="0" presId="urn:microsoft.com/office/officeart/2005/8/layout/hierarchy1"/>
    <dgm:cxn modelId="{5BD0D026-AAB2-41EC-A168-C364394AFD2A}" type="presOf" srcId="{3BF4AE5E-3457-4CB3-ADA8-02D006942756}" destId="{3714F344-AC79-42E6-AF6E-F49A94FE731D}" srcOrd="0" destOrd="0" presId="urn:microsoft.com/office/officeart/2005/8/layout/hierarchy1"/>
    <dgm:cxn modelId="{E2FF3966-D699-44B7-9091-352C6ED58597}" type="presOf" srcId="{972B8CCE-0E30-4D9E-83C1-2B6856279DAE}" destId="{CF47ADA2-E8A9-48B3-949D-EAC08092C843}" srcOrd="0" destOrd="0" presId="urn:microsoft.com/office/officeart/2005/8/layout/hierarchy1"/>
    <dgm:cxn modelId="{070AE623-9243-477F-8DDE-131C02E01A6B}" type="presOf" srcId="{53795755-7C8C-4429-940C-6E571AAC68B3}" destId="{64BBB08B-43D5-480E-8E00-825E05E8A604}" srcOrd="0" destOrd="0" presId="urn:microsoft.com/office/officeart/2005/8/layout/hierarchy1"/>
    <dgm:cxn modelId="{0A1700B1-8CB4-4665-9784-D07D20263C7D}" type="presOf" srcId="{26B7A4B3-400D-4434-8354-7E8474F1A2C5}" destId="{B7AA8F68-3D98-45A4-9D1C-864A0DC2CA8B}" srcOrd="0" destOrd="0" presId="urn:microsoft.com/office/officeart/2005/8/layout/hierarchy1"/>
    <dgm:cxn modelId="{483BE166-1E0C-483C-8ECD-6938F63C0739}" srcId="{FF386AAB-3E8B-4745-AF80-03C630883421}" destId="{2D32356A-6585-4C56-99FF-296403A2A0D0}" srcOrd="5" destOrd="0" parTransId="{7645EF66-F8F5-415E-BDA4-267597BD60AC}" sibTransId="{FC79CA56-1B64-4B51-951C-10E796C4F657}"/>
    <dgm:cxn modelId="{C09F0C0E-552A-4DC8-AF94-2B95EAE3A1B4}" srcId="{874C0F11-4896-499A-8A34-2D6277C4EC5F}" destId="{FF386AAB-3E8B-4745-AF80-03C630883421}" srcOrd="0" destOrd="0" parTransId="{A95921C3-0A24-4B88-BB94-3D890B045301}" sibTransId="{C6561F20-F230-4502-BD0C-3DEB758EE52A}"/>
    <dgm:cxn modelId="{89119C95-9041-40A0-9B56-4C954422761A}" srcId="{FF386AAB-3E8B-4745-AF80-03C630883421}" destId="{EEC5CFC3-14B8-4B6D-BFCA-F0ED024E5F32}" srcOrd="4" destOrd="0" parTransId="{53795755-7C8C-4429-940C-6E571AAC68B3}" sibTransId="{46C5CD4A-AD7A-462E-9F2B-4A4F71C3D677}"/>
    <dgm:cxn modelId="{53EE9956-7C22-412A-9904-C72455A11BC3}" type="presOf" srcId="{1050124B-A318-476C-B1E1-DAB365A3811B}" destId="{7CE4232C-9121-4AFB-9491-5701573AD7F9}" srcOrd="0" destOrd="0" presId="urn:microsoft.com/office/officeart/2005/8/layout/hierarchy1"/>
    <dgm:cxn modelId="{C2F5DF16-60F7-4C19-B02E-BF227F2DC754}" srcId="{82FF4E7B-3693-4BBA-A609-31067A754F4B}" destId="{54233693-0E0E-4604-B303-53154C567E12}" srcOrd="1" destOrd="0" parTransId="{C6BD0DA1-D8DC-4B17-86C0-8AEA88A5C011}" sibTransId="{30330E78-465F-487B-92BA-7B35F92A8603}"/>
    <dgm:cxn modelId="{2CD3F2FC-88F3-4290-9500-E5F159E73C6F}" type="presParOf" srcId="{C77AEB8B-3A7A-4BC2-B1E8-378DFACD5C9B}" destId="{ED49A2B8-31EB-4EC6-B376-7F1CCF7DA491}" srcOrd="0" destOrd="0" presId="urn:microsoft.com/office/officeart/2005/8/layout/hierarchy1"/>
    <dgm:cxn modelId="{77E3400B-AD47-4A44-A085-D4D523730815}" type="presParOf" srcId="{ED49A2B8-31EB-4EC6-B376-7F1CCF7DA491}" destId="{857E2E7B-0159-4E27-B02C-F36DB52DD2FB}" srcOrd="0" destOrd="0" presId="urn:microsoft.com/office/officeart/2005/8/layout/hierarchy1"/>
    <dgm:cxn modelId="{AD25D26E-62FD-4AF0-8D31-A27A30505111}" type="presParOf" srcId="{857E2E7B-0159-4E27-B02C-F36DB52DD2FB}" destId="{B9256686-CFF1-42D8-83CA-A8B5B4391F04}" srcOrd="0" destOrd="0" presId="urn:microsoft.com/office/officeart/2005/8/layout/hierarchy1"/>
    <dgm:cxn modelId="{5986467A-7A67-4BE6-84E6-C0C2226BE16E}" type="presParOf" srcId="{857E2E7B-0159-4E27-B02C-F36DB52DD2FB}" destId="{8D0967C3-8AF6-4E85-A511-893F0C4E491E}" srcOrd="1" destOrd="0" presId="urn:microsoft.com/office/officeart/2005/8/layout/hierarchy1"/>
    <dgm:cxn modelId="{2ABECC9B-208D-4019-A9C9-DA2C81CDC069}" type="presParOf" srcId="{ED49A2B8-31EB-4EC6-B376-7F1CCF7DA491}" destId="{27314981-E243-43AE-B57C-11A908BFBFD5}" srcOrd="1" destOrd="0" presId="urn:microsoft.com/office/officeart/2005/8/layout/hierarchy1"/>
    <dgm:cxn modelId="{BF91BFD8-0CDC-4637-BD1B-7EA0490BF540}" type="presParOf" srcId="{27314981-E243-43AE-B57C-11A908BFBFD5}" destId="{75007556-915B-45F1-AB94-E12A5D58B1AF}" srcOrd="0" destOrd="0" presId="urn:microsoft.com/office/officeart/2005/8/layout/hierarchy1"/>
    <dgm:cxn modelId="{4A380709-9095-4246-AC64-F54D02819E61}" type="presParOf" srcId="{27314981-E243-43AE-B57C-11A908BFBFD5}" destId="{036D6322-D28F-4070-B09D-222245351CC4}" srcOrd="1" destOrd="0" presId="urn:microsoft.com/office/officeart/2005/8/layout/hierarchy1"/>
    <dgm:cxn modelId="{0B62FF47-CFA0-425C-80D8-EAC79C0B531A}" type="presParOf" srcId="{036D6322-D28F-4070-B09D-222245351CC4}" destId="{13316797-9C64-4AD3-A756-3C301374B480}" srcOrd="0" destOrd="0" presId="urn:microsoft.com/office/officeart/2005/8/layout/hierarchy1"/>
    <dgm:cxn modelId="{CE9AC3A3-D7AF-4DE4-A76F-B5AECA69C7B8}" type="presParOf" srcId="{13316797-9C64-4AD3-A756-3C301374B480}" destId="{1026BD7D-8AA0-48C3-AA08-F78E20B0CCF4}" srcOrd="0" destOrd="0" presId="urn:microsoft.com/office/officeart/2005/8/layout/hierarchy1"/>
    <dgm:cxn modelId="{D4E54185-777A-4DD6-B5CD-F58E3962CA7C}" type="presParOf" srcId="{13316797-9C64-4AD3-A756-3C301374B480}" destId="{A1CE6170-7DFC-4B81-A4C7-54782C127591}" srcOrd="1" destOrd="0" presId="urn:microsoft.com/office/officeart/2005/8/layout/hierarchy1"/>
    <dgm:cxn modelId="{FA153678-4FC2-4C55-81EE-13DDD4C346FD}" type="presParOf" srcId="{036D6322-D28F-4070-B09D-222245351CC4}" destId="{568E93E2-A647-4DE9-A7E5-340B5C8C363F}" srcOrd="1" destOrd="0" presId="urn:microsoft.com/office/officeart/2005/8/layout/hierarchy1"/>
    <dgm:cxn modelId="{45F4B260-ACCA-4CEB-8F2D-E19FFFC2DB34}" type="presParOf" srcId="{568E93E2-A647-4DE9-A7E5-340B5C8C363F}" destId="{F0111E36-D3A7-45B8-B65D-D51229DE8D25}" srcOrd="0" destOrd="0" presId="urn:microsoft.com/office/officeart/2005/8/layout/hierarchy1"/>
    <dgm:cxn modelId="{94FD1D29-C1A5-4857-BA6E-F8B3D4773065}" type="presParOf" srcId="{568E93E2-A647-4DE9-A7E5-340B5C8C363F}" destId="{CF30E968-323F-450C-BF3F-490CE0EBF70E}" srcOrd="1" destOrd="0" presId="urn:microsoft.com/office/officeart/2005/8/layout/hierarchy1"/>
    <dgm:cxn modelId="{CC81016D-DDD8-44AD-89FF-5C78EC74758F}" type="presParOf" srcId="{CF30E968-323F-450C-BF3F-490CE0EBF70E}" destId="{64516B02-D60B-4D0D-8DC7-A9E69E5BD8E0}" srcOrd="0" destOrd="0" presId="urn:microsoft.com/office/officeart/2005/8/layout/hierarchy1"/>
    <dgm:cxn modelId="{E039AF8B-6106-499A-A1E4-16637DBA8CC0}" type="presParOf" srcId="{64516B02-D60B-4D0D-8DC7-A9E69E5BD8E0}" destId="{52348595-B509-40A3-B3E3-48AFD598BFD0}" srcOrd="0" destOrd="0" presId="urn:microsoft.com/office/officeart/2005/8/layout/hierarchy1"/>
    <dgm:cxn modelId="{5E5D39F4-108F-4969-98CD-7834CE7BBC6C}" type="presParOf" srcId="{64516B02-D60B-4D0D-8DC7-A9E69E5BD8E0}" destId="{CF47ADA2-E8A9-48B3-949D-EAC08092C843}" srcOrd="1" destOrd="0" presId="urn:microsoft.com/office/officeart/2005/8/layout/hierarchy1"/>
    <dgm:cxn modelId="{3F8E07FA-5803-4B41-94AD-0C263729CBD3}" type="presParOf" srcId="{CF30E968-323F-450C-BF3F-490CE0EBF70E}" destId="{8F8220BA-EB6B-4BE6-AE18-2AB8042BC9F5}" srcOrd="1" destOrd="0" presId="urn:microsoft.com/office/officeart/2005/8/layout/hierarchy1"/>
    <dgm:cxn modelId="{DFA3FFB8-B8DB-4446-939B-31C5B034F286}" type="presParOf" srcId="{568E93E2-A647-4DE9-A7E5-340B5C8C363F}" destId="{7A6B2A73-D06F-4B2E-871C-391D9BEBD99A}" srcOrd="2" destOrd="0" presId="urn:microsoft.com/office/officeart/2005/8/layout/hierarchy1"/>
    <dgm:cxn modelId="{9A486B08-9F0E-4527-BC45-53B0755FF11A}" type="presParOf" srcId="{568E93E2-A647-4DE9-A7E5-340B5C8C363F}" destId="{5685C968-A54B-48EC-BD0F-1EF48A698CAE}" srcOrd="3" destOrd="0" presId="urn:microsoft.com/office/officeart/2005/8/layout/hierarchy1"/>
    <dgm:cxn modelId="{A38D552F-C175-4A4E-837E-A1882B2D4F84}" type="presParOf" srcId="{5685C968-A54B-48EC-BD0F-1EF48A698CAE}" destId="{4BD3C39E-BDB9-4788-8C21-370DEF8B3DFC}" srcOrd="0" destOrd="0" presId="urn:microsoft.com/office/officeart/2005/8/layout/hierarchy1"/>
    <dgm:cxn modelId="{4076A9A7-F2A3-4D35-A18A-63EC5E10EAE2}" type="presParOf" srcId="{4BD3C39E-BDB9-4788-8C21-370DEF8B3DFC}" destId="{92A54BDA-70E0-4B41-9C7A-E4FFDD2C2D36}" srcOrd="0" destOrd="0" presId="urn:microsoft.com/office/officeart/2005/8/layout/hierarchy1"/>
    <dgm:cxn modelId="{13DCF789-1A7C-48D7-AA5A-DA579C485DAD}" type="presParOf" srcId="{4BD3C39E-BDB9-4788-8C21-370DEF8B3DFC}" destId="{0A1741DA-94B3-405F-BBAD-B4BCA8FEE938}" srcOrd="1" destOrd="0" presId="urn:microsoft.com/office/officeart/2005/8/layout/hierarchy1"/>
    <dgm:cxn modelId="{9DDA47E8-83E1-4B85-9459-AC65F2C6DE7C}" type="presParOf" srcId="{5685C968-A54B-48EC-BD0F-1EF48A698CAE}" destId="{E32EC15B-56A1-4036-A7AB-225D729AD88C}" srcOrd="1" destOrd="0" presId="urn:microsoft.com/office/officeart/2005/8/layout/hierarchy1"/>
    <dgm:cxn modelId="{C8921EA8-FCEF-4C83-9A0A-14FE85440F2D}" type="presParOf" srcId="{568E93E2-A647-4DE9-A7E5-340B5C8C363F}" destId="{367F152A-3D2F-4B02-B3A3-1C36E223DACA}" srcOrd="4" destOrd="0" presId="urn:microsoft.com/office/officeart/2005/8/layout/hierarchy1"/>
    <dgm:cxn modelId="{7CD262E6-A23C-4372-B18F-20E45B4D9DA0}" type="presParOf" srcId="{568E93E2-A647-4DE9-A7E5-340B5C8C363F}" destId="{07F19DDF-9E6C-4D86-8527-1F1318E59F16}" srcOrd="5" destOrd="0" presId="urn:microsoft.com/office/officeart/2005/8/layout/hierarchy1"/>
    <dgm:cxn modelId="{FB3734DB-A24E-45C1-9FD6-C0375A268EE3}" type="presParOf" srcId="{07F19DDF-9E6C-4D86-8527-1F1318E59F16}" destId="{37F004F0-7469-4BA8-9AD1-B4A73B2A04BF}" srcOrd="0" destOrd="0" presId="urn:microsoft.com/office/officeart/2005/8/layout/hierarchy1"/>
    <dgm:cxn modelId="{A439F733-165E-4077-B8F0-13CB147174F1}" type="presParOf" srcId="{37F004F0-7469-4BA8-9AD1-B4A73B2A04BF}" destId="{99F01D81-2838-4775-85EA-F857E0AC9651}" srcOrd="0" destOrd="0" presId="urn:microsoft.com/office/officeart/2005/8/layout/hierarchy1"/>
    <dgm:cxn modelId="{7AF62756-0368-4AA9-BECD-92B22B4D63B7}" type="presParOf" srcId="{37F004F0-7469-4BA8-9AD1-B4A73B2A04BF}" destId="{B4858061-EA50-4068-86C7-43308768FA09}" srcOrd="1" destOrd="0" presId="urn:microsoft.com/office/officeart/2005/8/layout/hierarchy1"/>
    <dgm:cxn modelId="{829DC6DF-5470-4158-80E9-01C29D87071E}" type="presParOf" srcId="{07F19DDF-9E6C-4D86-8527-1F1318E59F16}" destId="{2723D50D-D7A2-4A9B-9D9C-055EDA6AD689}" srcOrd="1" destOrd="0" presId="urn:microsoft.com/office/officeart/2005/8/layout/hierarchy1"/>
    <dgm:cxn modelId="{0B41EFD9-D49E-4D5A-9434-D6B75FC2B6CF}" type="presParOf" srcId="{568E93E2-A647-4DE9-A7E5-340B5C8C363F}" destId="{B7AA8F68-3D98-45A4-9D1C-864A0DC2CA8B}" srcOrd="6" destOrd="0" presId="urn:microsoft.com/office/officeart/2005/8/layout/hierarchy1"/>
    <dgm:cxn modelId="{5FECF5EA-686C-4887-847D-534DCD746D87}" type="presParOf" srcId="{568E93E2-A647-4DE9-A7E5-340B5C8C363F}" destId="{E9D628F7-CCAE-4E3F-BA6D-8F91EB26C9C6}" srcOrd="7" destOrd="0" presId="urn:microsoft.com/office/officeart/2005/8/layout/hierarchy1"/>
    <dgm:cxn modelId="{B291DAFF-32CD-4A3B-BA4C-66D4DFE980CD}" type="presParOf" srcId="{E9D628F7-CCAE-4E3F-BA6D-8F91EB26C9C6}" destId="{33A7FADA-B848-416F-ACF2-740288871899}" srcOrd="0" destOrd="0" presId="urn:microsoft.com/office/officeart/2005/8/layout/hierarchy1"/>
    <dgm:cxn modelId="{E963CBD4-AB34-4391-9F03-99A3BD8DC9A9}" type="presParOf" srcId="{33A7FADA-B848-416F-ACF2-740288871899}" destId="{F1D791EF-F782-40E1-81DB-FDB0AA519FBE}" srcOrd="0" destOrd="0" presId="urn:microsoft.com/office/officeart/2005/8/layout/hierarchy1"/>
    <dgm:cxn modelId="{C640D20C-A5FF-43AB-A8B1-866F0E6E28BC}" type="presParOf" srcId="{33A7FADA-B848-416F-ACF2-740288871899}" destId="{0BEE53BC-A17E-4F27-8DCF-948FD6DF7E76}" srcOrd="1" destOrd="0" presId="urn:microsoft.com/office/officeart/2005/8/layout/hierarchy1"/>
    <dgm:cxn modelId="{8589FD41-AAC9-40D7-B8D8-1247FDE3BE7F}" type="presParOf" srcId="{E9D628F7-CCAE-4E3F-BA6D-8F91EB26C9C6}" destId="{58BCB0FC-92F7-4E2F-B529-689C20065758}" srcOrd="1" destOrd="0" presId="urn:microsoft.com/office/officeart/2005/8/layout/hierarchy1"/>
    <dgm:cxn modelId="{AE886166-F671-4401-8E70-9129CC15BC2F}" type="presParOf" srcId="{568E93E2-A647-4DE9-A7E5-340B5C8C363F}" destId="{64BBB08B-43D5-480E-8E00-825E05E8A604}" srcOrd="8" destOrd="0" presId="urn:microsoft.com/office/officeart/2005/8/layout/hierarchy1"/>
    <dgm:cxn modelId="{CFC631CB-EAE3-4CC2-ABD5-4E3E089985C3}" type="presParOf" srcId="{568E93E2-A647-4DE9-A7E5-340B5C8C363F}" destId="{D0CC1458-9CB8-4DE7-AB1A-EE689276A820}" srcOrd="9" destOrd="0" presId="urn:microsoft.com/office/officeart/2005/8/layout/hierarchy1"/>
    <dgm:cxn modelId="{B92D8506-0E7E-4F62-99FD-04228056CE2D}" type="presParOf" srcId="{D0CC1458-9CB8-4DE7-AB1A-EE689276A820}" destId="{8ED5A2B3-E355-4B40-9619-9344A77564D4}" srcOrd="0" destOrd="0" presId="urn:microsoft.com/office/officeart/2005/8/layout/hierarchy1"/>
    <dgm:cxn modelId="{2D6B55DF-DA1A-4D48-9402-57668586B77D}" type="presParOf" srcId="{8ED5A2B3-E355-4B40-9619-9344A77564D4}" destId="{440E7172-E38F-40D5-8A3E-12A3019C0B1C}" srcOrd="0" destOrd="0" presId="urn:microsoft.com/office/officeart/2005/8/layout/hierarchy1"/>
    <dgm:cxn modelId="{22C02D3F-E3F3-4DF8-B81C-818D295A822C}" type="presParOf" srcId="{8ED5A2B3-E355-4B40-9619-9344A77564D4}" destId="{F6C72CEF-9178-4BA8-A8F6-5C2807A2B871}" srcOrd="1" destOrd="0" presId="urn:microsoft.com/office/officeart/2005/8/layout/hierarchy1"/>
    <dgm:cxn modelId="{166FB96F-1336-44FD-862B-8655B73BB3D2}" type="presParOf" srcId="{D0CC1458-9CB8-4DE7-AB1A-EE689276A820}" destId="{64111C8D-90AC-4DDD-8850-66661EB81C9D}" srcOrd="1" destOrd="0" presId="urn:microsoft.com/office/officeart/2005/8/layout/hierarchy1"/>
    <dgm:cxn modelId="{305A38D3-BAEB-4A75-AB05-648532272FE2}" type="presParOf" srcId="{568E93E2-A647-4DE9-A7E5-340B5C8C363F}" destId="{0E1DD9EF-9E36-49E6-A266-1CB86917F448}" srcOrd="10" destOrd="0" presId="urn:microsoft.com/office/officeart/2005/8/layout/hierarchy1"/>
    <dgm:cxn modelId="{5D6BB74B-53BA-4514-BA88-08960DE976FC}" type="presParOf" srcId="{568E93E2-A647-4DE9-A7E5-340B5C8C363F}" destId="{B26D2CB1-15BF-41A1-B04A-EF340E71B9C1}" srcOrd="11" destOrd="0" presId="urn:microsoft.com/office/officeart/2005/8/layout/hierarchy1"/>
    <dgm:cxn modelId="{38CDEA79-442A-4694-982A-9DF7A451406A}" type="presParOf" srcId="{B26D2CB1-15BF-41A1-B04A-EF340E71B9C1}" destId="{DAD79D67-D0DD-43E7-B61C-62B6C9E85156}" srcOrd="0" destOrd="0" presId="urn:microsoft.com/office/officeart/2005/8/layout/hierarchy1"/>
    <dgm:cxn modelId="{CA2508EC-7563-4125-9AAE-64D2F31A780C}" type="presParOf" srcId="{DAD79D67-D0DD-43E7-B61C-62B6C9E85156}" destId="{8D8D90F1-E8C5-4904-933B-EB3A3879B7E6}" srcOrd="0" destOrd="0" presId="urn:microsoft.com/office/officeart/2005/8/layout/hierarchy1"/>
    <dgm:cxn modelId="{8CCA7FB7-EA65-4D58-82E8-286F37DEA15D}" type="presParOf" srcId="{DAD79D67-D0DD-43E7-B61C-62B6C9E85156}" destId="{45023135-304B-4126-9D8C-A5FBE90B3DEF}" srcOrd="1" destOrd="0" presId="urn:microsoft.com/office/officeart/2005/8/layout/hierarchy1"/>
    <dgm:cxn modelId="{9F7CFF0B-A747-463B-9472-79F2D56B73AE}" type="presParOf" srcId="{B26D2CB1-15BF-41A1-B04A-EF340E71B9C1}" destId="{2CB01046-F5BE-4D3A-9E6A-DD46A524AD78}" srcOrd="1" destOrd="0" presId="urn:microsoft.com/office/officeart/2005/8/layout/hierarchy1"/>
    <dgm:cxn modelId="{2C923507-8518-4F2A-8001-E50764319EC5}" type="presParOf" srcId="{27314981-E243-43AE-B57C-11A908BFBFD5}" destId="{0AC9C889-1C15-4B41-9686-4F0364946B6C}" srcOrd="2" destOrd="0" presId="urn:microsoft.com/office/officeart/2005/8/layout/hierarchy1"/>
    <dgm:cxn modelId="{6962BBF9-6169-4264-8325-C442579E23FB}" type="presParOf" srcId="{27314981-E243-43AE-B57C-11A908BFBFD5}" destId="{A1EA197D-B561-4670-801D-C43A4DA0FA4F}" srcOrd="3" destOrd="0" presId="urn:microsoft.com/office/officeart/2005/8/layout/hierarchy1"/>
    <dgm:cxn modelId="{35C59546-0888-4BA5-9834-DF3130A7BD3B}" type="presParOf" srcId="{A1EA197D-B561-4670-801D-C43A4DA0FA4F}" destId="{BD1AB5A3-687B-43BF-9742-3837F2DC2CAC}" srcOrd="0" destOrd="0" presId="urn:microsoft.com/office/officeart/2005/8/layout/hierarchy1"/>
    <dgm:cxn modelId="{3B339B66-3682-4D9E-AB5C-419A15C48858}" type="presParOf" srcId="{BD1AB5A3-687B-43BF-9742-3837F2DC2CAC}" destId="{DDAFF821-1809-48F8-8588-1A3E0E5ECEA0}" srcOrd="0" destOrd="0" presId="urn:microsoft.com/office/officeart/2005/8/layout/hierarchy1"/>
    <dgm:cxn modelId="{1608EF07-57D2-4A4F-B85F-650589A11EE9}" type="presParOf" srcId="{BD1AB5A3-687B-43BF-9742-3837F2DC2CAC}" destId="{70D746D6-F7F7-4FBC-B08B-D28B4E5E87F4}" srcOrd="1" destOrd="0" presId="urn:microsoft.com/office/officeart/2005/8/layout/hierarchy1"/>
    <dgm:cxn modelId="{166383BF-B27C-4447-8BE2-F8F1A5BDF83F}" type="presParOf" srcId="{A1EA197D-B561-4670-801D-C43A4DA0FA4F}" destId="{24020CD8-2C90-476D-9FAF-DBAD276FACEC}" srcOrd="1" destOrd="0" presId="urn:microsoft.com/office/officeart/2005/8/layout/hierarchy1"/>
    <dgm:cxn modelId="{3FA2B8F3-9A77-43B4-A469-4B2A7945A880}" type="presParOf" srcId="{24020CD8-2C90-476D-9FAF-DBAD276FACEC}" destId="{88343373-FA65-454C-AF5B-025C99C57F60}" srcOrd="0" destOrd="0" presId="urn:microsoft.com/office/officeart/2005/8/layout/hierarchy1"/>
    <dgm:cxn modelId="{6B358701-8749-4FCD-9C56-7F47A6787BD8}" type="presParOf" srcId="{24020CD8-2C90-476D-9FAF-DBAD276FACEC}" destId="{37FC2BE3-FCCE-4CE2-822A-902C355CB391}" srcOrd="1" destOrd="0" presId="urn:microsoft.com/office/officeart/2005/8/layout/hierarchy1"/>
    <dgm:cxn modelId="{4853406D-334E-49AF-8F03-A57E5B3D5A20}" type="presParOf" srcId="{37FC2BE3-FCCE-4CE2-822A-902C355CB391}" destId="{F5133484-7E7B-4752-B18A-51F25FD622AA}" srcOrd="0" destOrd="0" presId="urn:microsoft.com/office/officeart/2005/8/layout/hierarchy1"/>
    <dgm:cxn modelId="{0A34F2B5-DB70-4A67-BDF6-F558CF2DD35B}" type="presParOf" srcId="{F5133484-7E7B-4752-B18A-51F25FD622AA}" destId="{C4C07F0F-1135-47F3-847D-A00CD4A3226C}" srcOrd="0" destOrd="0" presId="urn:microsoft.com/office/officeart/2005/8/layout/hierarchy1"/>
    <dgm:cxn modelId="{16C805C4-6F9D-4137-8EF5-16EA4EEDE3E4}" type="presParOf" srcId="{F5133484-7E7B-4752-B18A-51F25FD622AA}" destId="{3714F344-AC79-42E6-AF6E-F49A94FE731D}" srcOrd="1" destOrd="0" presId="urn:microsoft.com/office/officeart/2005/8/layout/hierarchy1"/>
    <dgm:cxn modelId="{709E7F75-11B8-4965-AE48-EDD428B61D9D}" type="presParOf" srcId="{37FC2BE3-FCCE-4CE2-822A-902C355CB391}" destId="{0C0A3FF7-B045-4AD4-8957-C243297AC6A4}" srcOrd="1" destOrd="0" presId="urn:microsoft.com/office/officeart/2005/8/layout/hierarchy1"/>
    <dgm:cxn modelId="{F2CBCFFD-3CE6-440B-A79D-B33008E70008}" type="presParOf" srcId="{24020CD8-2C90-476D-9FAF-DBAD276FACEC}" destId="{5595DDD5-9314-46E5-A1F2-42B280727445}" srcOrd="2" destOrd="0" presId="urn:microsoft.com/office/officeart/2005/8/layout/hierarchy1"/>
    <dgm:cxn modelId="{33DEF99C-8E27-49FD-9B21-8BA5504BEFF5}" type="presParOf" srcId="{24020CD8-2C90-476D-9FAF-DBAD276FACEC}" destId="{23F4D45A-5734-4F2E-B678-E1390F417CCC}" srcOrd="3" destOrd="0" presId="urn:microsoft.com/office/officeart/2005/8/layout/hierarchy1"/>
    <dgm:cxn modelId="{17D3002F-47AE-47D5-A557-2FBDB0076F13}" type="presParOf" srcId="{23F4D45A-5734-4F2E-B678-E1390F417CCC}" destId="{F56C1C5A-E57D-42A3-AEE9-D03737A2EE5E}" srcOrd="0" destOrd="0" presId="urn:microsoft.com/office/officeart/2005/8/layout/hierarchy1"/>
    <dgm:cxn modelId="{093EAA85-86E0-487F-B87E-CEA60FFACB4F}" type="presParOf" srcId="{F56C1C5A-E57D-42A3-AEE9-D03737A2EE5E}" destId="{DD361DA2-39E7-4C8B-8770-268BA27EAEE0}" srcOrd="0" destOrd="0" presId="urn:microsoft.com/office/officeart/2005/8/layout/hierarchy1"/>
    <dgm:cxn modelId="{82066D44-B254-4A03-BABE-CB1F9D9D2871}" type="presParOf" srcId="{F56C1C5A-E57D-42A3-AEE9-D03737A2EE5E}" destId="{75A0A1A1-5CA0-49E4-8155-E62620538FED}" srcOrd="1" destOrd="0" presId="urn:microsoft.com/office/officeart/2005/8/layout/hierarchy1"/>
    <dgm:cxn modelId="{D6A3F7B6-D44F-4E1F-BEED-13FF9F1D9542}" type="presParOf" srcId="{23F4D45A-5734-4F2E-B678-E1390F417CCC}" destId="{CA808F38-A0F4-4D68-9BA8-F26D5589A8A6}" srcOrd="1" destOrd="0" presId="urn:microsoft.com/office/officeart/2005/8/layout/hierarchy1"/>
    <dgm:cxn modelId="{E5342C53-A783-41E3-8C7D-77B3D51517EB}" type="presParOf" srcId="{24020CD8-2C90-476D-9FAF-DBAD276FACEC}" destId="{CFB45C69-BB55-4169-A4F5-ABD8B5EF320C}" srcOrd="4" destOrd="0" presId="urn:microsoft.com/office/officeart/2005/8/layout/hierarchy1"/>
    <dgm:cxn modelId="{A0019E65-8B42-4E45-975A-CCE87D75731D}" type="presParOf" srcId="{24020CD8-2C90-476D-9FAF-DBAD276FACEC}" destId="{A544EDE9-F408-40BA-84F5-3F05CE051839}" srcOrd="5" destOrd="0" presId="urn:microsoft.com/office/officeart/2005/8/layout/hierarchy1"/>
    <dgm:cxn modelId="{0A1339CC-6A1C-40DB-97E4-BEADC2121D61}" type="presParOf" srcId="{A544EDE9-F408-40BA-84F5-3F05CE051839}" destId="{6C0BF863-1BF9-4A03-A3B2-DB111BB2AB4B}" srcOrd="0" destOrd="0" presId="urn:microsoft.com/office/officeart/2005/8/layout/hierarchy1"/>
    <dgm:cxn modelId="{37D782F7-F5E1-42B7-866B-47DD1BF0B1F6}" type="presParOf" srcId="{6C0BF863-1BF9-4A03-A3B2-DB111BB2AB4B}" destId="{30EDFCF2-9CF7-4203-B122-B44268CEE77F}" srcOrd="0" destOrd="0" presId="urn:microsoft.com/office/officeart/2005/8/layout/hierarchy1"/>
    <dgm:cxn modelId="{DF343BE3-0069-43C8-A850-F13EE21AA382}" type="presParOf" srcId="{6C0BF863-1BF9-4A03-A3B2-DB111BB2AB4B}" destId="{7CE4232C-9121-4AFB-9491-5701573AD7F9}" srcOrd="1" destOrd="0" presId="urn:microsoft.com/office/officeart/2005/8/layout/hierarchy1"/>
    <dgm:cxn modelId="{546BAA20-34B2-4CAE-9031-FE756F8709F1}" type="presParOf" srcId="{A544EDE9-F408-40BA-84F5-3F05CE051839}" destId="{2E3D736B-EBFE-4A33-B9C3-D3C95AAC2A45}" srcOrd="1" destOrd="0" presId="urn:microsoft.com/office/officeart/2005/8/layout/hierarchy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37D4615-8F98-4F6E-BD99-68B9DBAC6B28}" type="doc">
      <dgm:prSet loTypeId="urn:microsoft.com/office/officeart/2005/8/layout/process1" loCatId="process" qsTypeId="urn:microsoft.com/office/officeart/2005/8/quickstyle/3d2" qsCatId="3D" csTypeId="urn:microsoft.com/office/officeart/2005/8/colors/colorful1" csCatId="colorful" phldr="1"/>
      <dgm:spPr/>
    </dgm:pt>
    <dgm:pt modelId="{28894A5D-95BA-4985-9906-7EDC5130A10F}">
      <dgm:prSet phldrT="[Text]"/>
      <dgm:spPr/>
      <dgm:t>
        <a:bodyPr/>
        <a:lstStyle/>
        <a:p>
          <a:r>
            <a:rPr lang="bn-IN" b="1" dirty="0" smtClean="0">
              <a:solidFill>
                <a:schemeClr val="bg1"/>
              </a:solidFill>
            </a:rPr>
            <a:t>ঋক</a:t>
          </a:r>
          <a:endParaRPr lang="en-US" b="1" dirty="0">
            <a:solidFill>
              <a:schemeClr val="bg1"/>
            </a:solidFill>
          </a:endParaRPr>
        </a:p>
      </dgm:t>
    </dgm:pt>
    <dgm:pt modelId="{099F5CF8-DE3E-40FB-9D9E-25081A1C310E}" type="parTrans" cxnId="{6B5FD178-6AE1-4E66-A0BA-B061206DB1F1}">
      <dgm:prSet/>
      <dgm:spPr/>
      <dgm:t>
        <a:bodyPr/>
        <a:lstStyle/>
        <a:p>
          <a:endParaRPr lang="en-US"/>
        </a:p>
      </dgm:t>
    </dgm:pt>
    <dgm:pt modelId="{0F22ADFD-AD50-4C66-80CC-32905632DB71}" type="sibTrans" cxnId="{6B5FD178-6AE1-4E66-A0BA-B061206DB1F1}">
      <dgm:prSet/>
      <dgm:spPr/>
      <dgm:t>
        <a:bodyPr/>
        <a:lstStyle/>
        <a:p>
          <a:endParaRPr lang="en-US"/>
        </a:p>
      </dgm:t>
    </dgm:pt>
    <dgm:pt modelId="{BD59EA1A-1660-4BFC-A9A5-D7005FF9E3E2}">
      <dgm:prSet phldrT="[Text]"/>
      <dgm:spPr/>
      <dgm:t>
        <a:bodyPr/>
        <a:lstStyle/>
        <a:p>
          <a:r>
            <a:rPr lang="bn-IN" b="1" dirty="0" smtClean="0"/>
            <a:t>সাম</a:t>
          </a:r>
          <a:endParaRPr lang="en-US" b="1" dirty="0"/>
        </a:p>
      </dgm:t>
    </dgm:pt>
    <dgm:pt modelId="{47E53995-EC98-421F-993F-8CD0B5B9C3A4}" type="parTrans" cxnId="{1D7D9088-EA29-475E-BA9D-C893332D8F57}">
      <dgm:prSet/>
      <dgm:spPr/>
      <dgm:t>
        <a:bodyPr/>
        <a:lstStyle/>
        <a:p>
          <a:endParaRPr lang="en-US"/>
        </a:p>
      </dgm:t>
    </dgm:pt>
    <dgm:pt modelId="{C5293586-8F52-4189-BFCC-4D070B5939EB}" type="sibTrans" cxnId="{1D7D9088-EA29-475E-BA9D-C893332D8F57}">
      <dgm:prSet/>
      <dgm:spPr/>
      <dgm:t>
        <a:bodyPr/>
        <a:lstStyle/>
        <a:p>
          <a:endParaRPr lang="en-US"/>
        </a:p>
      </dgm:t>
    </dgm:pt>
    <dgm:pt modelId="{EFA3A1C6-3D1B-49A1-B25B-01834B031094}">
      <dgm:prSet phldrT="[Text]"/>
      <dgm:spPr/>
      <dgm:t>
        <a:bodyPr/>
        <a:lstStyle/>
        <a:p>
          <a:r>
            <a:rPr lang="bn-IN" b="1" dirty="0" smtClean="0">
              <a:solidFill>
                <a:schemeClr val="tx1"/>
              </a:solidFill>
            </a:rPr>
            <a:t>যজুঃ</a:t>
          </a:r>
          <a:endParaRPr lang="en-US" b="1" dirty="0">
            <a:solidFill>
              <a:schemeClr val="tx1"/>
            </a:solidFill>
          </a:endParaRPr>
        </a:p>
      </dgm:t>
    </dgm:pt>
    <dgm:pt modelId="{75BF4202-2E32-4A78-BE34-F14C04A167EB}" type="parTrans" cxnId="{5BAA4B65-C31F-45F8-946C-9C7CB45A54A6}">
      <dgm:prSet/>
      <dgm:spPr/>
      <dgm:t>
        <a:bodyPr/>
        <a:lstStyle/>
        <a:p>
          <a:endParaRPr lang="en-US"/>
        </a:p>
      </dgm:t>
    </dgm:pt>
    <dgm:pt modelId="{7006C744-F012-46A5-A9A3-6E817AF89D59}" type="sibTrans" cxnId="{5BAA4B65-C31F-45F8-946C-9C7CB45A54A6}">
      <dgm:prSet/>
      <dgm:spPr/>
      <dgm:t>
        <a:bodyPr/>
        <a:lstStyle/>
        <a:p>
          <a:endParaRPr lang="en-US"/>
        </a:p>
      </dgm:t>
    </dgm:pt>
    <dgm:pt modelId="{209531CB-DFC8-4036-9511-CFCD6DAA50A2}">
      <dgm:prSet/>
      <dgm:spPr/>
      <dgm:t>
        <a:bodyPr/>
        <a:lstStyle/>
        <a:p>
          <a:r>
            <a:rPr lang="bn-IN" b="1" dirty="0" smtClean="0"/>
            <a:t>অথর্ব</a:t>
          </a:r>
          <a:endParaRPr lang="en-US" b="1" dirty="0"/>
        </a:p>
      </dgm:t>
    </dgm:pt>
    <dgm:pt modelId="{35166E99-37D2-4B9C-B008-853BFEEEDA1B}" type="parTrans" cxnId="{95AA52DF-6E57-43E3-945A-19E23F220F94}">
      <dgm:prSet/>
      <dgm:spPr/>
      <dgm:t>
        <a:bodyPr/>
        <a:lstStyle/>
        <a:p>
          <a:endParaRPr lang="en-US"/>
        </a:p>
      </dgm:t>
    </dgm:pt>
    <dgm:pt modelId="{041CB3C2-0FB4-41F5-8278-D95DC36B9963}" type="sibTrans" cxnId="{95AA52DF-6E57-43E3-945A-19E23F220F94}">
      <dgm:prSet/>
      <dgm:spPr/>
      <dgm:t>
        <a:bodyPr/>
        <a:lstStyle/>
        <a:p>
          <a:endParaRPr lang="en-US"/>
        </a:p>
      </dgm:t>
    </dgm:pt>
    <dgm:pt modelId="{6B4715B1-20FF-449B-A317-73B1B12EB065}" type="pres">
      <dgm:prSet presAssocID="{437D4615-8F98-4F6E-BD99-68B9DBAC6B28}" presName="Name0" presStyleCnt="0">
        <dgm:presLayoutVars>
          <dgm:dir/>
          <dgm:resizeHandles val="exact"/>
        </dgm:presLayoutVars>
      </dgm:prSet>
      <dgm:spPr/>
    </dgm:pt>
    <dgm:pt modelId="{E687E936-2134-49D0-BFA7-028A7A1944DD}" type="pres">
      <dgm:prSet presAssocID="{28894A5D-95BA-4985-9906-7EDC5130A10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D49BC9-97F0-4B52-B3C6-D7A783B231B2}" type="pres">
      <dgm:prSet presAssocID="{0F22ADFD-AD50-4C66-80CC-32905632DB71}" presName="sibTrans" presStyleLbl="sibTrans2D1" presStyleIdx="0" presStyleCnt="3"/>
      <dgm:spPr/>
      <dgm:t>
        <a:bodyPr/>
        <a:lstStyle/>
        <a:p>
          <a:endParaRPr lang="en-US"/>
        </a:p>
      </dgm:t>
    </dgm:pt>
    <dgm:pt modelId="{2EBE76EE-1849-4A8B-9E8F-9B4427BBF190}" type="pres">
      <dgm:prSet presAssocID="{0F22ADFD-AD50-4C66-80CC-32905632DB71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14203A05-6387-4E2D-A0D7-AEE44A7513ED}" type="pres">
      <dgm:prSet presAssocID="{BD59EA1A-1660-4BFC-A9A5-D7005FF9E3E2}" presName="node" presStyleLbl="node1" presStyleIdx="1" presStyleCnt="4" custLinFactNeighborX="-5370" custLinFactNeighborY="-29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D304AE-A3E8-4C7B-A948-4BC54F77EDB3}" type="pres">
      <dgm:prSet presAssocID="{C5293586-8F52-4189-BFCC-4D070B5939EB}" presName="sibTrans" presStyleLbl="sibTrans2D1" presStyleIdx="1" presStyleCnt="3"/>
      <dgm:spPr/>
      <dgm:t>
        <a:bodyPr/>
        <a:lstStyle/>
        <a:p>
          <a:endParaRPr lang="en-US"/>
        </a:p>
      </dgm:t>
    </dgm:pt>
    <dgm:pt modelId="{8CAFCB8D-1C74-4C6D-B15E-78147415F364}" type="pres">
      <dgm:prSet presAssocID="{C5293586-8F52-4189-BFCC-4D070B5939EB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6F5A6CE6-227F-4F69-B112-9C3074BE274C}" type="pres">
      <dgm:prSet presAssocID="{EFA3A1C6-3D1B-49A1-B25B-01834B03109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3916FE-FFC4-405E-8394-904C438A11DD}" type="pres">
      <dgm:prSet presAssocID="{7006C744-F012-46A5-A9A3-6E817AF89D59}" presName="sibTrans" presStyleLbl="sibTrans2D1" presStyleIdx="2" presStyleCnt="3"/>
      <dgm:spPr/>
      <dgm:t>
        <a:bodyPr/>
        <a:lstStyle/>
        <a:p>
          <a:endParaRPr lang="en-US"/>
        </a:p>
      </dgm:t>
    </dgm:pt>
    <dgm:pt modelId="{C4B3B3F9-08FC-4C0A-BB8D-E15D3D26DCF1}" type="pres">
      <dgm:prSet presAssocID="{7006C744-F012-46A5-A9A3-6E817AF89D59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5C92B84C-E53B-4D3A-B774-6463234BAB82}" type="pres">
      <dgm:prSet presAssocID="{209531CB-DFC8-4036-9511-CFCD6DAA50A2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6C45463-245C-4326-AFEF-0AFFB8E94CD9}" type="presOf" srcId="{EFA3A1C6-3D1B-49A1-B25B-01834B031094}" destId="{6F5A6CE6-227F-4F69-B112-9C3074BE274C}" srcOrd="0" destOrd="0" presId="urn:microsoft.com/office/officeart/2005/8/layout/process1"/>
    <dgm:cxn modelId="{D58F9F66-1AF4-4198-9020-4AE7C0ECE87C}" type="presOf" srcId="{C5293586-8F52-4189-BFCC-4D070B5939EB}" destId="{8CAFCB8D-1C74-4C6D-B15E-78147415F364}" srcOrd="1" destOrd="0" presId="urn:microsoft.com/office/officeart/2005/8/layout/process1"/>
    <dgm:cxn modelId="{95AA52DF-6E57-43E3-945A-19E23F220F94}" srcId="{437D4615-8F98-4F6E-BD99-68B9DBAC6B28}" destId="{209531CB-DFC8-4036-9511-CFCD6DAA50A2}" srcOrd="3" destOrd="0" parTransId="{35166E99-37D2-4B9C-B008-853BFEEEDA1B}" sibTransId="{041CB3C2-0FB4-41F5-8278-D95DC36B9963}"/>
    <dgm:cxn modelId="{B4538747-9736-4F94-9DCB-5CE1290C2804}" type="presOf" srcId="{209531CB-DFC8-4036-9511-CFCD6DAA50A2}" destId="{5C92B84C-E53B-4D3A-B774-6463234BAB82}" srcOrd="0" destOrd="0" presId="urn:microsoft.com/office/officeart/2005/8/layout/process1"/>
    <dgm:cxn modelId="{6B5FD178-6AE1-4E66-A0BA-B061206DB1F1}" srcId="{437D4615-8F98-4F6E-BD99-68B9DBAC6B28}" destId="{28894A5D-95BA-4985-9906-7EDC5130A10F}" srcOrd="0" destOrd="0" parTransId="{099F5CF8-DE3E-40FB-9D9E-25081A1C310E}" sibTransId="{0F22ADFD-AD50-4C66-80CC-32905632DB71}"/>
    <dgm:cxn modelId="{8F3CB88A-07A5-4D1E-B4F6-7D7EFB9782A6}" type="presOf" srcId="{C5293586-8F52-4189-BFCC-4D070B5939EB}" destId="{50D304AE-A3E8-4C7B-A948-4BC54F77EDB3}" srcOrd="0" destOrd="0" presId="urn:microsoft.com/office/officeart/2005/8/layout/process1"/>
    <dgm:cxn modelId="{E2E36E70-9755-4CF0-A6F2-18B5AA253505}" type="presOf" srcId="{437D4615-8F98-4F6E-BD99-68B9DBAC6B28}" destId="{6B4715B1-20FF-449B-A317-73B1B12EB065}" srcOrd="0" destOrd="0" presId="urn:microsoft.com/office/officeart/2005/8/layout/process1"/>
    <dgm:cxn modelId="{2EF292EC-5811-4835-9BD9-FA99E02BC621}" type="presOf" srcId="{28894A5D-95BA-4985-9906-7EDC5130A10F}" destId="{E687E936-2134-49D0-BFA7-028A7A1944DD}" srcOrd="0" destOrd="0" presId="urn:microsoft.com/office/officeart/2005/8/layout/process1"/>
    <dgm:cxn modelId="{1128FF30-E36D-470A-A9CD-F75AB06D992F}" type="presOf" srcId="{0F22ADFD-AD50-4C66-80CC-32905632DB71}" destId="{2EBE76EE-1849-4A8B-9E8F-9B4427BBF190}" srcOrd="1" destOrd="0" presId="urn:microsoft.com/office/officeart/2005/8/layout/process1"/>
    <dgm:cxn modelId="{1D7D9088-EA29-475E-BA9D-C893332D8F57}" srcId="{437D4615-8F98-4F6E-BD99-68B9DBAC6B28}" destId="{BD59EA1A-1660-4BFC-A9A5-D7005FF9E3E2}" srcOrd="1" destOrd="0" parTransId="{47E53995-EC98-421F-993F-8CD0B5B9C3A4}" sibTransId="{C5293586-8F52-4189-BFCC-4D070B5939EB}"/>
    <dgm:cxn modelId="{F3958621-77BF-47AB-A2BF-3FD413F16E46}" type="presOf" srcId="{BD59EA1A-1660-4BFC-A9A5-D7005FF9E3E2}" destId="{14203A05-6387-4E2D-A0D7-AEE44A7513ED}" srcOrd="0" destOrd="0" presId="urn:microsoft.com/office/officeart/2005/8/layout/process1"/>
    <dgm:cxn modelId="{095B48EF-6FC0-4029-9A69-97BFB98B59C7}" type="presOf" srcId="{7006C744-F012-46A5-A9A3-6E817AF89D59}" destId="{A53916FE-FFC4-405E-8394-904C438A11DD}" srcOrd="0" destOrd="0" presId="urn:microsoft.com/office/officeart/2005/8/layout/process1"/>
    <dgm:cxn modelId="{5BAA4B65-C31F-45F8-946C-9C7CB45A54A6}" srcId="{437D4615-8F98-4F6E-BD99-68B9DBAC6B28}" destId="{EFA3A1C6-3D1B-49A1-B25B-01834B031094}" srcOrd="2" destOrd="0" parTransId="{75BF4202-2E32-4A78-BE34-F14C04A167EB}" sibTransId="{7006C744-F012-46A5-A9A3-6E817AF89D59}"/>
    <dgm:cxn modelId="{9534BD4D-93C1-49A5-A455-321B3CF2229A}" type="presOf" srcId="{0F22ADFD-AD50-4C66-80CC-32905632DB71}" destId="{69D49BC9-97F0-4B52-B3C6-D7A783B231B2}" srcOrd="0" destOrd="0" presId="urn:microsoft.com/office/officeart/2005/8/layout/process1"/>
    <dgm:cxn modelId="{172309B6-74BD-411C-9082-887470831970}" type="presOf" srcId="{7006C744-F012-46A5-A9A3-6E817AF89D59}" destId="{C4B3B3F9-08FC-4C0A-BB8D-E15D3D26DCF1}" srcOrd="1" destOrd="0" presId="urn:microsoft.com/office/officeart/2005/8/layout/process1"/>
    <dgm:cxn modelId="{FC2183B9-F65C-4503-BA11-7AF87E86B545}" type="presParOf" srcId="{6B4715B1-20FF-449B-A317-73B1B12EB065}" destId="{E687E936-2134-49D0-BFA7-028A7A1944DD}" srcOrd="0" destOrd="0" presId="urn:microsoft.com/office/officeart/2005/8/layout/process1"/>
    <dgm:cxn modelId="{1C6E6CB9-A855-4EF5-BD9D-76425FBC43A2}" type="presParOf" srcId="{6B4715B1-20FF-449B-A317-73B1B12EB065}" destId="{69D49BC9-97F0-4B52-B3C6-D7A783B231B2}" srcOrd="1" destOrd="0" presId="urn:microsoft.com/office/officeart/2005/8/layout/process1"/>
    <dgm:cxn modelId="{7D01E512-9A39-4473-AC97-09CA65684C32}" type="presParOf" srcId="{69D49BC9-97F0-4B52-B3C6-D7A783B231B2}" destId="{2EBE76EE-1849-4A8B-9E8F-9B4427BBF190}" srcOrd="0" destOrd="0" presId="urn:microsoft.com/office/officeart/2005/8/layout/process1"/>
    <dgm:cxn modelId="{1E26E27F-C6CE-478B-B43C-ADF0EAC265C4}" type="presParOf" srcId="{6B4715B1-20FF-449B-A317-73B1B12EB065}" destId="{14203A05-6387-4E2D-A0D7-AEE44A7513ED}" srcOrd="2" destOrd="0" presId="urn:microsoft.com/office/officeart/2005/8/layout/process1"/>
    <dgm:cxn modelId="{8AAAF308-8D80-404C-80AD-6535C856B3A7}" type="presParOf" srcId="{6B4715B1-20FF-449B-A317-73B1B12EB065}" destId="{50D304AE-A3E8-4C7B-A948-4BC54F77EDB3}" srcOrd="3" destOrd="0" presId="urn:microsoft.com/office/officeart/2005/8/layout/process1"/>
    <dgm:cxn modelId="{CFBB3038-FCA7-4257-A5C4-A457E1C724C6}" type="presParOf" srcId="{50D304AE-A3E8-4C7B-A948-4BC54F77EDB3}" destId="{8CAFCB8D-1C74-4C6D-B15E-78147415F364}" srcOrd="0" destOrd="0" presId="urn:microsoft.com/office/officeart/2005/8/layout/process1"/>
    <dgm:cxn modelId="{67527DBD-D44B-4D7E-89B8-C5841DA82B8A}" type="presParOf" srcId="{6B4715B1-20FF-449B-A317-73B1B12EB065}" destId="{6F5A6CE6-227F-4F69-B112-9C3074BE274C}" srcOrd="4" destOrd="0" presId="urn:microsoft.com/office/officeart/2005/8/layout/process1"/>
    <dgm:cxn modelId="{113C5073-AEC6-403F-8414-6DCC327A0E21}" type="presParOf" srcId="{6B4715B1-20FF-449B-A317-73B1B12EB065}" destId="{A53916FE-FFC4-405E-8394-904C438A11DD}" srcOrd="5" destOrd="0" presId="urn:microsoft.com/office/officeart/2005/8/layout/process1"/>
    <dgm:cxn modelId="{BEB3A0AA-BD1F-4279-AFB3-AA41B91B341D}" type="presParOf" srcId="{A53916FE-FFC4-405E-8394-904C438A11DD}" destId="{C4B3B3F9-08FC-4C0A-BB8D-E15D3D26DCF1}" srcOrd="0" destOrd="0" presId="urn:microsoft.com/office/officeart/2005/8/layout/process1"/>
    <dgm:cxn modelId="{5D6F01D4-D430-49C7-BB7B-9F70E311E083}" type="presParOf" srcId="{6B4715B1-20FF-449B-A317-73B1B12EB065}" destId="{5C92B84C-E53B-4D3A-B774-6463234BAB82}" srcOrd="6" destOrd="0" presId="urn:microsoft.com/office/officeart/2005/8/layout/process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E6A355-1CDE-4C3D-9266-F2F5EC51D60A}" type="doc">
      <dgm:prSet loTypeId="urn:microsoft.com/office/officeart/2005/8/layout/arrow4" loCatId="process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AA96D87-222E-4487-B5F5-85253723BAFD}">
      <dgm:prSet phldrT="[Text]"/>
      <dgm:spPr/>
      <dgm:t>
        <a:bodyPr/>
        <a:lstStyle/>
        <a:p>
          <a:r>
            <a:rPr lang="bn-IN" b="1" dirty="0" smtClean="0"/>
            <a:t>কর্মকাণ্ড</a:t>
          </a:r>
          <a:endParaRPr lang="en-US" b="1" dirty="0"/>
        </a:p>
      </dgm:t>
    </dgm:pt>
    <dgm:pt modelId="{FD9895E4-58B0-474D-BC1B-504F93E1692F}" type="parTrans" cxnId="{E1265C23-3814-41B5-A1B5-ED79D9879840}">
      <dgm:prSet/>
      <dgm:spPr/>
      <dgm:t>
        <a:bodyPr/>
        <a:lstStyle/>
        <a:p>
          <a:endParaRPr lang="en-US"/>
        </a:p>
      </dgm:t>
    </dgm:pt>
    <dgm:pt modelId="{A655B710-6F52-4BD1-BFBF-4CCC75DDE249}" type="sibTrans" cxnId="{E1265C23-3814-41B5-A1B5-ED79D9879840}">
      <dgm:prSet/>
      <dgm:spPr/>
      <dgm:t>
        <a:bodyPr/>
        <a:lstStyle/>
        <a:p>
          <a:endParaRPr lang="en-US"/>
        </a:p>
      </dgm:t>
    </dgm:pt>
    <dgm:pt modelId="{F90F724B-9D4E-4ACC-9075-C547EFC25232}">
      <dgm:prSet phldrT="[Text]"/>
      <dgm:spPr/>
      <dgm:t>
        <a:bodyPr/>
        <a:lstStyle/>
        <a:p>
          <a:r>
            <a:rPr lang="bn-IN" b="1" dirty="0" smtClean="0"/>
            <a:t>জ্ঞানকাণ্ড</a:t>
          </a:r>
          <a:endParaRPr lang="en-US" b="1" dirty="0"/>
        </a:p>
      </dgm:t>
    </dgm:pt>
    <dgm:pt modelId="{CD556467-042C-469B-87F4-83822948AE0A}" type="parTrans" cxnId="{02DE4AD5-8194-4777-AB7B-0FC8828DFD49}">
      <dgm:prSet/>
      <dgm:spPr/>
      <dgm:t>
        <a:bodyPr/>
        <a:lstStyle/>
        <a:p>
          <a:endParaRPr lang="en-US"/>
        </a:p>
      </dgm:t>
    </dgm:pt>
    <dgm:pt modelId="{698D89CA-37CD-4DE2-B563-813C71BB8D59}" type="sibTrans" cxnId="{02DE4AD5-8194-4777-AB7B-0FC8828DFD49}">
      <dgm:prSet/>
      <dgm:spPr/>
      <dgm:t>
        <a:bodyPr/>
        <a:lstStyle/>
        <a:p>
          <a:endParaRPr lang="en-US"/>
        </a:p>
      </dgm:t>
    </dgm:pt>
    <dgm:pt modelId="{90F892D1-191A-4100-A527-64528C8ACC80}" type="pres">
      <dgm:prSet presAssocID="{DEE6A355-1CDE-4C3D-9266-F2F5EC51D60A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02AA5B2-F6D3-4F77-8654-765A668F66AA}" type="pres">
      <dgm:prSet presAssocID="{DAA96D87-222E-4487-B5F5-85253723BAFD}" presName="upArrow" presStyleLbl="node1" presStyleIdx="0" presStyleCnt="2"/>
      <dgm:spPr/>
    </dgm:pt>
    <dgm:pt modelId="{4B2D97A2-9112-4D0D-96E8-6E05D88F2219}" type="pres">
      <dgm:prSet presAssocID="{DAA96D87-222E-4487-B5F5-85253723BAFD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E5CF0B-1EE4-4A41-9ABC-9C445FA751A0}" type="pres">
      <dgm:prSet presAssocID="{F90F724B-9D4E-4ACC-9075-C547EFC25232}" presName="downArrow" presStyleLbl="node1" presStyleIdx="1" presStyleCnt="2"/>
      <dgm:spPr/>
    </dgm:pt>
    <dgm:pt modelId="{3ECD2A4A-277E-42B6-BE31-5B6FCBC1FE37}" type="pres">
      <dgm:prSet presAssocID="{F90F724B-9D4E-4ACC-9075-C547EFC25232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3D63060-D00D-489F-8393-85E0D051D217}" type="presOf" srcId="{DEE6A355-1CDE-4C3D-9266-F2F5EC51D60A}" destId="{90F892D1-191A-4100-A527-64528C8ACC80}" srcOrd="0" destOrd="0" presId="urn:microsoft.com/office/officeart/2005/8/layout/arrow4"/>
    <dgm:cxn modelId="{02DE4AD5-8194-4777-AB7B-0FC8828DFD49}" srcId="{DEE6A355-1CDE-4C3D-9266-F2F5EC51D60A}" destId="{F90F724B-9D4E-4ACC-9075-C547EFC25232}" srcOrd="1" destOrd="0" parTransId="{CD556467-042C-469B-87F4-83822948AE0A}" sibTransId="{698D89CA-37CD-4DE2-B563-813C71BB8D59}"/>
    <dgm:cxn modelId="{65DEBE19-B9F1-42B9-8CD2-F78237673D7F}" type="presOf" srcId="{DAA96D87-222E-4487-B5F5-85253723BAFD}" destId="{4B2D97A2-9112-4D0D-96E8-6E05D88F2219}" srcOrd="0" destOrd="0" presId="urn:microsoft.com/office/officeart/2005/8/layout/arrow4"/>
    <dgm:cxn modelId="{E1265C23-3814-41B5-A1B5-ED79D9879840}" srcId="{DEE6A355-1CDE-4C3D-9266-F2F5EC51D60A}" destId="{DAA96D87-222E-4487-B5F5-85253723BAFD}" srcOrd="0" destOrd="0" parTransId="{FD9895E4-58B0-474D-BC1B-504F93E1692F}" sibTransId="{A655B710-6F52-4BD1-BFBF-4CCC75DDE249}"/>
    <dgm:cxn modelId="{31BDB736-DEDF-4410-98F6-796719CB1E83}" type="presOf" srcId="{F90F724B-9D4E-4ACC-9075-C547EFC25232}" destId="{3ECD2A4A-277E-42B6-BE31-5B6FCBC1FE37}" srcOrd="0" destOrd="0" presId="urn:microsoft.com/office/officeart/2005/8/layout/arrow4"/>
    <dgm:cxn modelId="{63208DE9-7808-4E2A-AE52-EA4F013DAC8B}" type="presParOf" srcId="{90F892D1-191A-4100-A527-64528C8ACC80}" destId="{602AA5B2-F6D3-4F77-8654-765A668F66AA}" srcOrd="0" destOrd="0" presId="urn:microsoft.com/office/officeart/2005/8/layout/arrow4"/>
    <dgm:cxn modelId="{7F86073D-5AAF-408A-B828-022A39B6F610}" type="presParOf" srcId="{90F892D1-191A-4100-A527-64528C8ACC80}" destId="{4B2D97A2-9112-4D0D-96E8-6E05D88F2219}" srcOrd="1" destOrd="0" presId="urn:microsoft.com/office/officeart/2005/8/layout/arrow4"/>
    <dgm:cxn modelId="{26364C06-3BAB-444A-AC5C-C9A753356787}" type="presParOf" srcId="{90F892D1-191A-4100-A527-64528C8ACC80}" destId="{95E5CF0B-1EE4-4A41-9ABC-9C445FA751A0}" srcOrd="2" destOrd="0" presId="urn:microsoft.com/office/officeart/2005/8/layout/arrow4"/>
    <dgm:cxn modelId="{D2308527-77D7-42DF-8A92-206175667662}" type="presParOf" srcId="{90F892D1-191A-4100-A527-64528C8ACC80}" destId="{3ECD2A4A-277E-42B6-BE31-5B6FCBC1FE37}" srcOrd="3" destOrd="0" presId="urn:microsoft.com/office/officeart/2005/8/layout/arrow4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998E5C8-EE23-4C76-9CEC-F4BE5006EA76}" type="doc">
      <dgm:prSet loTypeId="urn:microsoft.com/office/officeart/2005/8/layout/process2" loCatId="process" qsTypeId="urn:microsoft.com/office/officeart/2005/8/quickstyle/3d1" qsCatId="3D" csTypeId="urn:microsoft.com/office/officeart/2005/8/colors/colorful1" csCatId="colorful" phldr="1"/>
      <dgm:spPr/>
    </dgm:pt>
    <dgm:pt modelId="{09006847-7CD1-47A4-B29B-34E1404DC55B}">
      <dgm:prSet phldrT="[Text]"/>
      <dgm:spPr/>
      <dgm:t>
        <a:bodyPr/>
        <a:lstStyle/>
        <a:p>
          <a:r>
            <a:rPr lang="bn-IN" b="1" dirty="0" smtClean="0"/>
            <a:t>মন্ত্র বা সংহিতা</a:t>
          </a:r>
          <a:endParaRPr lang="en-US" b="1" dirty="0"/>
        </a:p>
      </dgm:t>
    </dgm:pt>
    <dgm:pt modelId="{026AA350-117D-4B5C-8CE2-91EE838F7344}" type="parTrans" cxnId="{E645D9B6-32C9-4800-ADC4-F86F2AF86A26}">
      <dgm:prSet/>
      <dgm:spPr/>
      <dgm:t>
        <a:bodyPr/>
        <a:lstStyle/>
        <a:p>
          <a:endParaRPr lang="en-US"/>
        </a:p>
      </dgm:t>
    </dgm:pt>
    <dgm:pt modelId="{C366969C-0BF0-4985-8FBE-34595B9BAAC5}" type="sibTrans" cxnId="{E645D9B6-32C9-4800-ADC4-F86F2AF86A26}">
      <dgm:prSet/>
      <dgm:spPr/>
      <dgm:t>
        <a:bodyPr/>
        <a:lstStyle/>
        <a:p>
          <a:endParaRPr lang="en-US"/>
        </a:p>
      </dgm:t>
    </dgm:pt>
    <dgm:pt modelId="{057D7543-D4EB-4FA2-8034-2E7AC2AEE493}">
      <dgm:prSet phldrT="[Text]"/>
      <dgm:spPr/>
      <dgm:t>
        <a:bodyPr/>
        <a:lstStyle/>
        <a:p>
          <a:r>
            <a:rPr lang="bn-IN" b="1" dirty="0" smtClean="0"/>
            <a:t>ব্রাহ্মণ</a:t>
          </a:r>
          <a:endParaRPr lang="en-US" b="1" dirty="0"/>
        </a:p>
      </dgm:t>
    </dgm:pt>
    <dgm:pt modelId="{FEA37190-BCCB-4AF7-AC39-CF288FD621B7}" type="parTrans" cxnId="{90AABB6F-86B4-422C-87E0-9899FE4FCD21}">
      <dgm:prSet/>
      <dgm:spPr/>
      <dgm:t>
        <a:bodyPr/>
        <a:lstStyle/>
        <a:p>
          <a:endParaRPr lang="en-US"/>
        </a:p>
      </dgm:t>
    </dgm:pt>
    <dgm:pt modelId="{A4F00A28-ECA4-498C-A65F-6881CFE6E894}" type="sibTrans" cxnId="{90AABB6F-86B4-422C-87E0-9899FE4FCD21}">
      <dgm:prSet/>
      <dgm:spPr/>
      <dgm:t>
        <a:bodyPr/>
        <a:lstStyle/>
        <a:p>
          <a:endParaRPr lang="en-US"/>
        </a:p>
      </dgm:t>
    </dgm:pt>
    <dgm:pt modelId="{45B546C0-A2E3-45D2-97DA-B41942CF0867}">
      <dgm:prSet phldrT="[Text]"/>
      <dgm:spPr/>
      <dgm:t>
        <a:bodyPr/>
        <a:lstStyle/>
        <a:p>
          <a:r>
            <a:rPr lang="bn-IN" b="1" dirty="0" smtClean="0">
              <a:solidFill>
                <a:schemeClr val="tx1"/>
              </a:solidFill>
            </a:rPr>
            <a:t>আরণ্যক</a:t>
          </a:r>
          <a:endParaRPr lang="en-US" b="1" dirty="0">
            <a:solidFill>
              <a:schemeClr val="tx1"/>
            </a:solidFill>
          </a:endParaRPr>
        </a:p>
      </dgm:t>
    </dgm:pt>
    <dgm:pt modelId="{7785F0D6-7D61-425C-B1C8-8A24D7B802E7}" type="parTrans" cxnId="{7A71BF39-0123-492D-9C00-3F1740D7CB12}">
      <dgm:prSet/>
      <dgm:spPr/>
      <dgm:t>
        <a:bodyPr/>
        <a:lstStyle/>
        <a:p>
          <a:endParaRPr lang="en-US"/>
        </a:p>
      </dgm:t>
    </dgm:pt>
    <dgm:pt modelId="{C8F2B70B-BC49-4BCB-B45B-C8E3B817C8D6}" type="sibTrans" cxnId="{7A71BF39-0123-492D-9C00-3F1740D7CB12}">
      <dgm:prSet/>
      <dgm:spPr/>
      <dgm:t>
        <a:bodyPr/>
        <a:lstStyle/>
        <a:p>
          <a:endParaRPr lang="en-US"/>
        </a:p>
      </dgm:t>
    </dgm:pt>
    <dgm:pt modelId="{239AA387-0524-4392-98AF-3C5B4AB91A6B}">
      <dgm:prSet/>
      <dgm:spPr/>
      <dgm:t>
        <a:bodyPr/>
        <a:lstStyle/>
        <a:p>
          <a:r>
            <a:rPr lang="bn-IN" b="1" dirty="0" smtClean="0">
              <a:solidFill>
                <a:schemeClr val="tx1"/>
              </a:solidFill>
            </a:rPr>
            <a:t>উপনষদ</a:t>
          </a:r>
          <a:endParaRPr lang="en-US" b="1" dirty="0">
            <a:solidFill>
              <a:schemeClr val="tx1"/>
            </a:solidFill>
          </a:endParaRPr>
        </a:p>
      </dgm:t>
    </dgm:pt>
    <dgm:pt modelId="{3459B8A0-2789-4AC9-8815-C1D9D41E2E19}" type="parTrans" cxnId="{670E609B-3FAB-41BC-A15A-C10B8A30C39B}">
      <dgm:prSet/>
      <dgm:spPr/>
      <dgm:t>
        <a:bodyPr/>
        <a:lstStyle/>
        <a:p>
          <a:endParaRPr lang="en-US"/>
        </a:p>
      </dgm:t>
    </dgm:pt>
    <dgm:pt modelId="{EF30794D-60A5-418F-ADFD-BE48B4C5971D}" type="sibTrans" cxnId="{670E609B-3FAB-41BC-A15A-C10B8A30C39B}">
      <dgm:prSet/>
      <dgm:spPr/>
      <dgm:t>
        <a:bodyPr/>
        <a:lstStyle/>
        <a:p>
          <a:endParaRPr lang="en-US"/>
        </a:p>
      </dgm:t>
    </dgm:pt>
    <dgm:pt modelId="{A66EC191-7CB1-4A11-B0C8-3CB68E090A95}" type="pres">
      <dgm:prSet presAssocID="{C998E5C8-EE23-4C76-9CEC-F4BE5006EA76}" presName="linearFlow" presStyleCnt="0">
        <dgm:presLayoutVars>
          <dgm:resizeHandles val="exact"/>
        </dgm:presLayoutVars>
      </dgm:prSet>
      <dgm:spPr/>
    </dgm:pt>
    <dgm:pt modelId="{34BEB400-F488-42CC-A32D-D8584F0E182B}" type="pres">
      <dgm:prSet presAssocID="{09006847-7CD1-47A4-B29B-34E1404DC55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2D048B-B6F5-4423-A079-79A35FC064EB}" type="pres">
      <dgm:prSet presAssocID="{C366969C-0BF0-4985-8FBE-34595B9BAAC5}" presName="sibTrans" presStyleLbl="sibTrans2D1" presStyleIdx="0" presStyleCnt="3"/>
      <dgm:spPr/>
      <dgm:t>
        <a:bodyPr/>
        <a:lstStyle/>
        <a:p>
          <a:endParaRPr lang="en-US"/>
        </a:p>
      </dgm:t>
    </dgm:pt>
    <dgm:pt modelId="{781FADA5-DE43-4086-8816-4E4CB56EF0B3}" type="pres">
      <dgm:prSet presAssocID="{C366969C-0BF0-4985-8FBE-34595B9BAAC5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7835880C-66B6-4AD5-B82A-D3CF33D112A0}" type="pres">
      <dgm:prSet presAssocID="{057D7543-D4EB-4FA2-8034-2E7AC2AEE49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354012-8992-4AF5-8DE1-066E4476B485}" type="pres">
      <dgm:prSet presAssocID="{A4F00A28-ECA4-498C-A65F-6881CFE6E894}" presName="sibTrans" presStyleLbl="sibTrans2D1" presStyleIdx="1" presStyleCnt="3"/>
      <dgm:spPr/>
      <dgm:t>
        <a:bodyPr/>
        <a:lstStyle/>
        <a:p>
          <a:endParaRPr lang="en-US"/>
        </a:p>
      </dgm:t>
    </dgm:pt>
    <dgm:pt modelId="{4D60011E-180B-4807-A906-282E9417FC55}" type="pres">
      <dgm:prSet presAssocID="{A4F00A28-ECA4-498C-A65F-6881CFE6E894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DF9D61A2-2275-47B4-85F7-8A70CF1DDDCB}" type="pres">
      <dgm:prSet presAssocID="{45B546C0-A2E3-45D2-97DA-B41942CF0867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C5236C-5779-413B-BFF1-B11A4C739FEA}" type="pres">
      <dgm:prSet presAssocID="{C8F2B70B-BC49-4BCB-B45B-C8E3B817C8D6}" presName="sibTrans" presStyleLbl="sibTrans2D1" presStyleIdx="2" presStyleCnt="3"/>
      <dgm:spPr/>
      <dgm:t>
        <a:bodyPr/>
        <a:lstStyle/>
        <a:p>
          <a:endParaRPr lang="en-US"/>
        </a:p>
      </dgm:t>
    </dgm:pt>
    <dgm:pt modelId="{9FB6148B-524E-4B20-A753-1E74D38767F1}" type="pres">
      <dgm:prSet presAssocID="{C8F2B70B-BC49-4BCB-B45B-C8E3B817C8D6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FA0E2C8E-E86B-419F-9F57-145C771E9ED7}" type="pres">
      <dgm:prSet presAssocID="{239AA387-0524-4392-98AF-3C5B4AB91A6B}" presName="node" presStyleLbl="node1" presStyleIdx="3" presStyleCnt="4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en-US"/>
        </a:p>
      </dgm:t>
    </dgm:pt>
  </dgm:ptLst>
  <dgm:cxnLst>
    <dgm:cxn modelId="{ED922EB0-F019-4CEE-94A7-B4676809E668}" type="presOf" srcId="{C8F2B70B-BC49-4BCB-B45B-C8E3B817C8D6}" destId="{56C5236C-5779-413B-BFF1-B11A4C739FEA}" srcOrd="0" destOrd="0" presId="urn:microsoft.com/office/officeart/2005/8/layout/process2"/>
    <dgm:cxn modelId="{FDAD3CF3-A09A-4123-BB47-2C49F52692BA}" type="presOf" srcId="{239AA387-0524-4392-98AF-3C5B4AB91A6B}" destId="{FA0E2C8E-E86B-419F-9F57-145C771E9ED7}" srcOrd="0" destOrd="0" presId="urn:microsoft.com/office/officeart/2005/8/layout/process2"/>
    <dgm:cxn modelId="{B6BFB1F5-AB4A-4307-B632-DBA5E8CE80AB}" type="presOf" srcId="{A4F00A28-ECA4-498C-A65F-6881CFE6E894}" destId="{90354012-8992-4AF5-8DE1-066E4476B485}" srcOrd="0" destOrd="0" presId="urn:microsoft.com/office/officeart/2005/8/layout/process2"/>
    <dgm:cxn modelId="{E645D9B6-32C9-4800-ADC4-F86F2AF86A26}" srcId="{C998E5C8-EE23-4C76-9CEC-F4BE5006EA76}" destId="{09006847-7CD1-47A4-B29B-34E1404DC55B}" srcOrd="0" destOrd="0" parTransId="{026AA350-117D-4B5C-8CE2-91EE838F7344}" sibTransId="{C366969C-0BF0-4985-8FBE-34595B9BAAC5}"/>
    <dgm:cxn modelId="{E3D4F670-95E5-4CC5-863A-99AEA05C6794}" type="presOf" srcId="{C366969C-0BF0-4985-8FBE-34595B9BAAC5}" destId="{781FADA5-DE43-4086-8816-4E4CB56EF0B3}" srcOrd="1" destOrd="0" presId="urn:microsoft.com/office/officeart/2005/8/layout/process2"/>
    <dgm:cxn modelId="{5EBC69E3-0C49-4CE7-8B48-EF48E9798DAF}" type="presOf" srcId="{C8F2B70B-BC49-4BCB-B45B-C8E3B817C8D6}" destId="{9FB6148B-524E-4B20-A753-1E74D38767F1}" srcOrd="1" destOrd="0" presId="urn:microsoft.com/office/officeart/2005/8/layout/process2"/>
    <dgm:cxn modelId="{0DE57801-D3E7-4FAF-BE3D-6DC474433465}" type="presOf" srcId="{C366969C-0BF0-4985-8FBE-34595B9BAAC5}" destId="{4D2D048B-B6F5-4423-A079-79A35FC064EB}" srcOrd="0" destOrd="0" presId="urn:microsoft.com/office/officeart/2005/8/layout/process2"/>
    <dgm:cxn modelId="{670E609B-3FAB-41BC-A15A-C10B8A30C39B}" srcId="{C998E5C8-EE23-4C76-9CEC-F4BE5006EA76}" destId="{239AA387-0524-4392-98AF-3C5B4AB91A6B}" srcOrd="3" destOrd="0" parTransId="{3459B8A0-2789-4AC9-8815-C1D9D41E2E19}" sibTransId="{EF30794D-60A5-418F-ADFD-BE48B4C5971D}"/>
    <dgm:cxn modelId="{5B325E18-E522-489D-A12E-D6D1CD873D19}" type="presOf" srcId="{A4F00A28-ECA4-498C-A65F-6881CFE6E894}" destId="{4D60011E-180B-4807-A906-282E9417FC55}" srcOrd="1" destOrd="0" presId="urn:microsoft.com/office/officeart/2005/8/layout/process2"/>
    <dgm:cxn modelId="{84D5F594-64BE-4EF3-8F1B-2B200C55A40D}" type="presOf" srcId="{45B546C0-A2E3-45D2-97DA-B41942CF0867}" destId="{DF9D61A2-2275-47B4-85F7-8A70CF1DDDCB}" srcOrd="0" destOrd="0" presId="urn:microsoft.com/office/officeart/2005/8/layout/process2"/>
    <dgm:cxn modelId="{1806357A-49CE-4A45-9CD2-9E239D645A02}" type="presOf" srcId="{057D7543-D4EB-4FA2-8034-2E7AC2AEE493}" destId="{7835880C-66B6-4AD5-B82A-D3CF33D112A0}" srcOrd="0" destOrd="0" presId="urn:microsoft.com/office/officeart/2005/8/layout/process2"/>
    <dgm:cxn modelId="{90AABB6F-86B4-422C-87E0-9899FE4FCD21}" srcId="{C998E5C8-EE23-4C76-9CEC-F4BE5006EA76}" destId="{057D7543-D4EB-4FA2-8034-2E7AC2AEE493}" srcOrd="1" destOrd="0" parTransId="{FEA37190-BCCB-4AF7-AC39-CF288FD621B7}" sibTransId="{A4F00A28-ECA4-498C-A65F-6881CFE6E894}"/>
    <dgm:cxn modelId="{7A71BF39-0123-492D-9C00-3F1740D7CB12}" srcId="{C998E5C8-EE23-4C76-9CEC-F4BE5006EA76}" destId="{45B546C0-A2E3-45D2-97DA-B41942CF0867}" srcOrd="2" destOrd="0" parTransId="{7785F0D6-7D61-425C-B1C8-8A24D7B802E7}" sibTransId="{C8F2B70B-BC49-4BCB-B45B-C8E3B817C8D6}"/>
    <dgm:cxn modelId="{D8DA9B11-D95B-410D-B6CD-24836DD19483}" type="presOf" srcId="{09006847-7CD1-47A4-B29B-34E1404DC55B}" destId="{34BEB400-F488-42CC-A32D-D8584F0E182B}" srcOrd="0" destOrd="0" presId="urn:microsoft.com/office/officeart/2005/8/layout/process2"/>
    <dgm:cxn modelId="{0CD46CF9-6B8C-461A-AE57-49FA0FEAC020}" type="presOf" srcId="{C998E5C8-EE23-4C76-9CEC-F4BE5006EA76}" destId="{A66EC191-7CB1-4A11-B0C8-3CB68E090A95}" srcOrd="0" destOrd="0" presId="urn:microsoft.com/office/officeart/2005/8/layout/process2"/>
    <dgm:cxn modelId="{C6158A39-AB79-47B0-B93D-93F14329C2A5}" type="presParOf" srcId="{A66EC191-7CB1-4A11-B0C8-3CB68E090A95}" destId="{34BEB400-F488-42CC-A32D-D8584F0E182B}" srcOrd="0" destOrd="0" presId="urn:microsoft.com/office/officeart/2005/8/layout/process2"/>
    <dgm:cxn modelId="{9603E283-6AF8-46BD-AA94-57A8A05E7DF5}" type="presParOf" srcId="{A66EC191-7CB1-4A11-B0C8-3CB68E090A95}" destId="{4D2D048B-B6F5-4423-A079-79A35FC064EB}" srcOrd="1" destOrd="0" presId="urn:microsoft.com/office/officeart/2005/8/layout/process2"/>
    <dgm:cxn modelId="{4FCBB316-AF10-4C2E-BC68-A023F1FCAD3F}" type="presParOf" srcId="{4D2D048B-B6F5-4423-A079-79A35FC064EB}" destId="{781FADA5-DE43-4086-8816-4E4CB56EF0B3}" srcOrd="0" destOrd="0" presId="urn:microsoft.com/office/officeart/2005/8/layout/process2"/>
    <dgm:cxn modelId="{E8E0E1F5-98C4-4277-8CB6-6C8FF4692881}" type="presParOf" srcId="{A66EC191-7CB1-4A11-B0C8-3CB68E090A95}" destId="{7835880C-66B6-4AD5-B82A-D3CF33D112A0}" srcOrd="2" destOrd="0" presId="urn:microsoft.com/office/officeart/2005/8/layout/process2"/>
    <dgm:cxn modelId="{24F77825-6DAF-44A1-A872-6D6BB4E2E0E9}" type="presParOf" srcId="{A66EC191-7CB1-4A11-B0C8-3CB68E090A95}" destId="{90354012-8992-4AF5-8DE1-066E4476B485}" srcOrd="3" destOrd="0" presId="urn:microsoft.com/office/officeart/2005/8/layout/process2"/>
    <dgm:cxn modelId="{95FE6B63-6029-4210-951A-E0CBB5EE2278}" type="presParOf" srcId="{90354012-8992-4AF5-8DE1-066E4476B485}" destId="{4D60011E-180B-4807-A906-282E9417FC55}" srcOrd="0" destOrd="0" presId="urn:microsoft.com/office/officeart/2005/8/layout/process2"/>
    <dgm:cxn modelId="{111AEE67-760D-42C4-A028-A418B98F17F7}" type="presParOf" srcId="{A66EC191-7CB1-4A11-B0C8-3CB68E090A95}" destId="{DF9D61A2-2275-47B4-85F7-8A70CF1DDDCB}" srcOrd="4" destOrd="0" presId="urn:microsoft.com/office/officeart/2005/8/layout/process2"/>
    <dgm:cxn modelId="{F79A676C-48EE-4985-A247-B928B44B5705}" type="presParOf" srcId="{A66EC191-7CB1-4A11-B0C8-3CB68E090A95}" destId="{56C5236C-5779-413B-BFF1-B11A4C739FEA}" srcOrd="5" destOrd="0" presId="urn:microsoft.com/office/officeart/2005/8/layout/process2"/>
    <dgm:cxn modelId="{AD49491B-E094-4B32-8032-D29A262AE886}" type="presParOf" srcId="{56C5236C-5779-413B-BFF1-B11A4C739FEA}" destId="{9FB6148B-524E-4B20-A753-1E74D38767F1}" srcOrd="0" destOrd="0" presId="urn:microsoft.com/office/officeart/2005/8/layout/process2"/>
    <dgm:cxn modelId="{5218E555-21F7-4B94-A703-238E197E66D1}" type="presParOf" srcId="{A66EC191-7CB1-4A11-B0C8-3CB68E090A95}" destId="{FA0E2C8E-E86B-419F-9F57-145C771E9ED7}" srcOrd="6" destOrd="0" presId="urn:microsoft.com/office/officeart/2005/8/layout/process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686631-C493-42E5-BD86-2572D09ED159}" type="datetimeFigureOut">
              <a:rPr lang="en-US" smtClean="0"/>
              <a:pPr/>
              <a:t>12/27/2022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481C80-7C77-488B-8876-F85C7AE6D0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81C80-7C77-488B-8876-F85C7AE6D0B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81F21C2-2A88-4F98-8CDC-C718081461F2}" type="datetimeFigureOut">
              <a:rPr lang="en-US" smtClean="0"/>
              <a:pPr/>
              <a:t>12/27/2022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AFEAFD8-A335-4992-BFE5-94B2C08A2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F21C2-2A88-4F98-8CDC-C718081461F2}" type="datetimeFigureOut">
              <a:rPr lang="en-US" smtClean="0"/>
              <a:pPr/>
              <a:t>12/27/2022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EAFD8-A335-4992-BFE5-94B2C08A2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F21C2-2A88-4F98-8CDC-C718081461F2}" type="datetimeFigureOut">
              <a:rPr lang="en-US" smtClean="0"/>
              <a:pPr/>
              <a:t>12/27/2022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EAFD8-A335-4992-BFE5-94B2C08A2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1F21C2-2A88-4F98-8CDC-C718081461F2}" type="datetimeFigureOut">
              <a:rPr lang="en-US" smtClean="0"/>
              <a:pPr/>
              <a:t>12/27/2022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AFEAFD8-A335-4992-BFE5-94B2C08A2C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81F21C2-2A88-4F98-8CDC-C718081461F2}" type="datetimeFigureOut">
              <a:rPr lang="en-US" smtClean="0"/>
              <a:pPr/>
              <a:t>12/27/2022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AFEAFD8-A335-4992-BFE5-94B2C08A2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F21C2-2A88-4F98-8CDC-C718081461F2}" type="datetimeFigureOut">
              <a:rPr lang="en-US" smtClean="0"/>
              <a:pPr/>
              <a:t>12/27/2022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EAFD8-A335-4992-BFE5-94B2C08A2C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F21C2-2A88-4F98-8CDC-C718081461F2}" type="datetimeFigureOut">
              <a:rPr lang="en-US" smtClean="0"/>
              <a:pPr/>
              <a:t>12/27/2022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EAFD8-A335-4992-BFE5-94B2C08A2C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1F21C2-2A88-4F98-8CDC-C718081461F2}" type="datetimeFigureOut">
              <a:rPr lang="en-US" smtClean="0"/>
              <a:pPr/>
              <a:t>12/27/2022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AFEAFD8-A335-4992-BFE5-94B2C08A2C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F21C2-2A88-4F98-8CDC-C718081461F2}" type="datetimeFigureOut">
              <a:rPr lang="en-US" smtClean="0"/>
              <a:pPr/>
              <a:t>12/27/2022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EAFD8-A335-4992-BFE5-94B2C08A2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1F21C2-2A88-4F98-8CDC-C718081461F2}" type="datetimeFigureOut">
              <a:rPr lang="en-US" smtClean="0"/>
              <a:pPr/>
              <a:t>12/27/2022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AFEAFD8-A335-4992-BFE5-94B2C08A2C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1F21C2-2A88-4F98-8CDC-C718081461F2}" type="datetimeFigureOut">
              <a:rPr lang="en-US" smtClean="0"/>
              <a:pPr/>
              <a:t>12/27/2022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AFEAFD8-A335-4992-BFE5-94B2C08A2C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81F21C2-2A88-4F98-8CDC-C718081461F2}" type="datetimeFigureOut">
              <a:rPr lang="en-US" smtClean="0"/>
              <a:pPr/>
              <a:t>12/27/2022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AFEAFD8-A335-4992-BFE5-94B2C08A2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533400"/>
            <a:ext cx="6262468" cy="13716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en-US" cap="none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INDIAN PHILOSOPHY</a:t>
            </a:r>
            <a:r>
              <a:rPr lang="en-US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bn-IN" cap="none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ভারতীয় দর্শন</a:t>
            </a:r>
            <a:endParaRPr lang="en-US" cap="none" spc="5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1752600"/>
          </a:xfrm>
        </p:spPr>
        <p:txBody>
          <a:bodyPr>
            <a:normAutofit fontScale="85000" lnSpcReduction="20000"/>
          </a:bodyPr>
          <a:lstStyle/>
          <a:p>
            <a:pPr algn="r"/>
            <a:endParaRPr lang="bn-IN" b="1" dirty="0" smtClean="0"/>
          </a:p>
          <a:p>
            <a:pPr algn="r"/>
            <a:endParaRPr lang="bn-IN" sz="2800" b="1" dirty="0" smtClean="0">
              <a:solidFill>
                <a:srgbClr val="00B0F0"/>
              </a:solidFill>
            </a:endParaRPr>
          </a:p>
          <a:p>
            <a:pPr algn="r"/>
            <a:endParaRPr lang="bn-IN" sz="2800" dirty="0" smtClean="0">
              <a:solidFill>
                <a:srgbClr val="00B0F0"/>
              </a:solidFill>
            </a:endParaRPr>
          </a:p>
          <a:p>
            <a:pPr algn="r"/>
            <a:r>
              <a:rPr lang="en-US" sz="2800" b="1" dirty="0" smtClean="0">
                <a:solidFill>
                  <a:srgbClr val="00B0F0"/>
                </a:solidFill>
              </a:rPr>
              <a:t>An Introduction</a:t>
            </a:r>
            <a:endParaRPr lang="bn-IN" sz="2800" b="1" dirty="0" smtClean="0">
              <a:solidFill>
                <a:srgbClr val="00B0F0"/>
              </a:solidFill>
            </a:endParaRPr>
          </a:p>
          <a:p>
            <a:pPr algn="r"/>
            <a:r>
              <a:rPr lang="bn-IN" sz="2800" b="1" dirty="0" smtClean="0">
                <a:solidFill>
                  <a:srgbClr val="7030A0"/>
                </a:solidFill>
              </a:rPr>
              <a:t>পরিচিতি</a:t>
            </a:r>
            <a:r>
              <a:rPr lang="en-US" sz="2800" b="1" dirty="0" smtClean="0">
                <a:solidFill>
                  <a:srgbClr val="7030A0"/>
                </a:solidFill>
              </a:rPr>
              <a:t> </a:t>
            </a:r>
            <a:endParaRPr lang="en-US" sz="2800" b="1" dirty="0">
              <a:solidFill>
                <a:srgbClr val="7030A0"/>
              </a:solidFill>
            </a:endParaRPr>
          </a:p>
        </p:txBody>
      </p:sp>
      <p:pic>
        <p:nvPicPr>
          <p:cNvPr id="176130" name="Picture 2" descr="Image result for flower images through camer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2057400"/>
            <a:ext cx="5105400" cy="2590800"/>
          </a:xfrm>
          <a:prstGeom prst="rect">
            <a:avLst/>
          </a:prstGeom>
          <a:noFill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609600"/>
          <a:ext cx="8001000" cy="57528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6142"/>
                <a:gridCol w="2367643"/>
                <a:gridCol w="1224643"/>
                <a:gridCol w="2612572"/>
              </a:tblGrid>
              <a:tr h="986552"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/>
                        <a:t>সম্প্রদায়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/>
                        <a:t>প্রতিষ্ঠাতা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baseline="0" dirty="0" smtClean="0"/>
                        <a:t> স্বীকৃত প্রমান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/>
                        <a:t>প্রমান </a:t>
                      </a:r>
                      <a:endParaRPr lang="en-US" sz="2400" b="1" dirty="0"/>
                    </a:p>
                  </a:txBody>
                  <a:tcPr/>
                </a:tc>
              </a:tr>
              <a:tr h="828922"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/>
                        <a:t>চার্বাক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/>
                        <a:t>বৃহস্পতি</a:t>
                      </a:r>
                      <a:r>
                        <a:rPr lang="bn-IN" sz="2400" b="1" baseline="0" dirty="0" smtClean="0"/>
                        <a:t>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/>
                        <a:t>১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/>
                        <a:t>প্রত্যক্ষ</a:t>
                      </a:r>
                      <a:endParaRPr lang="en-US" sz="2400" b="1" dirty="0"/>
                    </a:p>
                  </a:txBody>
                  <a:tcPr/>
                </a:tc>
              </a:tr>
              <a:tr h="828922"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>
                          <a:solidFill>
                            <a:srgbClr val="C00000"/>
                          </a:solidFill>
                        </a:rPr>
                        <a:t>জৈন </a:t>
                      </a:r>
                      <a:endParaRPr lang="en-US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>
                          <a:solidFill>
                            <a:srgbClr val="C00000"/>
                          </a:solidFill>
                        </a:rPr>
                        <a:t>ঋষভদেব</a:t>
                      </a:r>
                      <a:r>
                        <a:rPr lang="bn-IN" sz="2400" b="1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endParaRPr lang="en-US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>
                          <a:solidFill>
                            <a:srgbClr val="C00000"/>
                          </a:solidFill>
                        </a:rPr>
                        <a:t>৩</a:t>
                      </a:r>
                      <a:endParaRPr lang="en-US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>
                          <a:solidFill>
                            <a:srgbClr val="C00000"/>
                          </a:solidFill>
                        </a:rPr>
                        <a:t>প্রত্যক্ষ, অনুমান, শব্দ,  </a:t>
                      </a:r>
                      <a:endParaRPr lang="en-US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828922"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/>
                        <a:t>বৌদ্ধ</a:t>
                      </a:r>
                      <a:r>
                        <a:rPr lang="bn-IN" sz="2400" b="1" baseline="0" dirty="0" smtClean="0"/>
                        <a:t>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/>
                        <a:t>বুদ্ধদেব</a:t>
                      </a:r>
                      <a:r>
                        <a:rPr lang="bn-IN" sz="2400" b="1" baseline="0" dirty="0" smtClean="0"/>
                        <a:t>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/>
                        <a:t>২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/>
                        <a:t>প্রত্যক্ষ, অনুমান, </a:t>
                      </a:r>
                      <a:endParaRPr lang="en-US" sz="2400" b="1" dirty="0"/>
                    </a:p>
                  </a:txBody>
                  <a:tcPr/>
                </a:tc>
              </a:tr>
              <a:tr h="1450614"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>
                          <a:solidFill>
                            <a:srgbClr val="00B0F0"/>
                          </a:solidFill>
                        </a:rPr>
                        <a:t>ন্যায় </a:t>
                      </a:r>
                      <a:endParaRPr lang="en-US" sz="2400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>
                          <a:solidFill>
                            <a:srgbClr val="00B0F0"/>
                          </a:solidFill>
                        </a:rPr>
                        <a:t>গৌতম</a:t>
                      </a:r>
                      <a:r>
                        <a:rPr lang="bn-IN" sz="2400" b="1" baseline="0" dirty="0" smtClean="0">
                          <a:solidFill>
                            <a:srgbClr val="00B0F0"/>
                          </a:solidFill>
                        </a:rPr>
                        <a:t> মুনি </a:t>
                      </a:r>
                      <a:endParaRPr lang="en-US" sz="2400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>
                          <a:solidFill>
                            <a:srgbClr val="00B0F0"/>
                          </a:solidFill>
                        </a:rPr>
                        <a:t>৪</a:t>
                      </a:r>
                      <a:endParaRPr lang="en-US" sz="2400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>
                          <a:solidFill>
                            <a:srgbClr val="00B0F0"/>
                          </a:solidFill>
                        </a:rPr>
                        <a:t>প্রত্যক্ষ, অনুমান, শব্দ, উপমান, </a:t>
                      </a:r>
                      <a:endParaRPr lang="en-US" sz="2400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828922"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/>
                        <a:t>বৈশেষিক</a:t>
                      </a:r>
                      <a:r>
                        <a:rPr lang="bn-IN" sz="2400" b="1" baseline="0" dirty="0" smtClean="0"/>
                        <a:t>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/>
                        <a:t>কণাদ মুনি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/>
                        <a:t>২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/>
                        <a:t>প্রত্যক্ষ, অনুমান, 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14546"/>
          <a:ext cx="8001000" cy="6371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6142"/>
                <a:gridCol w="2166258"/>
                <a:gridCol w="1143000"/>
                <a:gridCol w="2895600"/>
              </a:tblGrid>
              <a:tr h="585029"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/>
                        <a:t>সম্প্রদায়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/>
                        <a:t>প্রতিষ্ঠাতা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baseline="0" dirty="0" smtClean="0"/>
                        <a:t> স্বীকৃত প্রমান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/>
                        <a:t>প্রমান </a:t>
                      </a:r>
                      <a:endParaRPr lang="en-US" sz="2400" b="1" dirty="0"/>
                    </a:p>
                  </a:txBody>
                  <a:tcPr/>
                </a:tc>
              </a:tr>
              <a:tr h="491554"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/>
                        <a:t>সাংখ্য</a:t>
                      </a:r>
                      <a:r>
                        <a:rPr lang="bn-IN" sz="2400" b="1" baseline="0" dirty="0" smtClean="0"/>
                        <a:t>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/>
                        <a:t>কপিল মুনি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/>
                        <a:t>৩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/>
                        <a:t>প্রত্যক্ষ,অনুমান,শব্দ, </a:t>
                      </a:r>
                      <a:endParaRPr lang="en-US" sz="2400" b="1" dirty="0"/>
                    </a:p>
                  </a:txBody>
                  <a:tcPr/>
                </a:tc>
              </a:tr>
              <a:tr h="491554"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>
                          <a:solidFill>
                            <a:srgbClr val="00B0F0"/>
                          </a:solidFill>
                        </a:rPr>
                        <a:t>যোগ </a:t>
                      </a:r>
                      <a:endParaRPr lang="en-US" sz="2400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>
                          <a:solidFill>
                            <a:srgbClr val="00B0F0"/>
                          </a:solidFill>
                        </a:rPr>
                        <a:t>পতঞ্জলি</a:t>
                      </a:r>
                      <a:endParaRPr lang="en-US" sz="2400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>
                          <a:solidFill>
                            <a:srgbClr val="00B0F0"/>
                          </a:solidFill>
                        </a:rPr>
                        <a:t>৩</a:t>
                      </a:r>
                      <a:endParaRPr lang="en-US" sz="2400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>
                          <a:solidFill>
                            <a:srgbClr val="00B0F0"/>
                          </a:solidFill>
                        </a:rPr>
                        <a:t>প্রত্যক্ষ,অনুমান,শব্দ, </a:t>
                      </a:r>
                      <a:endParaRPr lang="en-US" sz="2400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860220"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>
                          <a:solidFill>
                            <a:srgbClr val="C00000"/>
                          </a:solidFill>
                        </a:rPr>
                        <a:t>মীমাংসা</a:t>
                      </a:r>
                      <a:r>
                        <a:rPr lang="bn-IN" sz="2400" b="1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endParaRPr lang="en-US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>
                          <a:solidFill>
                            <a:srgbClr val="C00000"/>
                          </a:solidFill>
                        </a:rPr>
                        <a:t>জৈমিনি (</a:t>
                      </a:r>
                      <a:r>
                        <a:rPr lang="bn-IN" sz="2400" b="1" baseline="0" dirty="0" smtClean="0">
                          <a:solidFill>
                            <a:srgbClr val="C00000"/>
                          </a:solidFill>
                        </a:rPr>
                        <a:t>প্রভাকর মিশ্র)   </a:t>
                      </a:r>
                      <a:endParaRPr lang="en-US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>
                          <a:solidFill>
                            <a:srgbClr val="C00000"/>
                          </a:solidFill>
                        </a:rPr>
                        <a:t>৫</a:t>
                      </a:r>
                      <a:endParaRPr lang="en-US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>
                          <a:solidFill>
                            <a:srgbClr val="C00000"/>
                          </a:solidFill>
                        </a:rPr>
                        <a:t>প্রত্যক্ষ, অনুমান, শব্দ, উপমান, অর্থাপত্তি,  </a:t>
                      </a:r>
                      <a:endParaRPr lang="en-US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228885"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/>
                        <a:t>মীমাংসা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/>
                        <a:t>জৈমিনি (কুমারীল ভট্ট)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/>
                        <a:t>৬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/>
                        <a:t>প্রত্যক্ষ, অনুমান, শব্দ, উপমান, অর্থাপত্তি, অনুপলব্ধি</a:t>
                      </a:r>
                      <a:r>
                        <a:rPr lang="bn-IN" sz="2400" b="1" baseline="0" dirty="0" smtClean="0"/>
                        <a:t> </a:t>
                      </a:r>
                      <a:endParaRPr lang="en-US" sz="2400" b="1" dirty="0"/>
                    </a:p>
                  </a:txBody>
                  <a:tcPr/>
                </a:tc>
              </a:tr>
              <a:tr h="1403687"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>
                          <a:solidFill>
                            <a:srgbClr val="00B050"/>
                          </a:solidFill>
                        </a:rPr>
                        <a:t>বেদান্ত 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>
                          <a:solidFill>
                            <a:srgbClr val="00B050"/>
                          </a:solidFill>
                        </a:rPr>
                        <a:t>বাদরায়ণ</a:t>
                      </a:r>
                      <a:r>
                        <a:rPr lang="bn-IN" sz="2400" b="1" baseline="0" dirty="0" smtClean="0">
                          <a:solidFill>
                            <a:srgbClr val="00B050"/>
                          </a:solidFill>
                        </a:rPr>
                        <a:t> (শঙ্করাচার্য) 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>
                          <a:solidFill>
                            <a:srgbClr val="00B050"/>
                          </a:solidFill>
                        </a:rPr>
                        <a:t>৬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n-IN" sz="2400" b="1" dirty="0" smtClean="0">
                          <a:solidFill>
                            <a:srgbClr val="00B050"/>
                          </a:solidFill>
                        </a:rPr>
                        <a:t>প্রত্যক্ষ, অনুমান, শব্দ, উপমান, অর্থাপত্তি, অনুপলব্ধি</a:t>
                      </a:r>
                      <a:r>
                        <a:rPr lang="bn-IN" sz="2400" b="1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endParaRPr lang="en-US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10729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n-IN" sz="2400" b="1" dirty="0" smtClean="0"/>
                        <a:t>বেদান্ত </a:t>
                      </a:r>
                      <a:endParaRPr lang="en-US" sz="2400" b="1" dirty="0" smtClean="0"/>
                    </a:p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/>
                        <a:t>বাদরায়ণ (রামানুজ)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/>
                        <a:t>৩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n-IN" sz="2400" b="1" dirty="0" smtClean="0"/>
                        <a:t>প্রত্যক্ষ,অনুমান,শব্দ, 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191000" y="5410200"/>
            <a:ext cx="41148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Asst. Prof. </a:t>
            </a:r>
            <a:r>
              <a:rPr lang="en-US" dirty="0" err="1" smtClean="0"/>
              <a:t>Barun</a:t>
            </a:r>
            <a:r>
              <a:rPr lang="en-US" dirty="0" smtClean="0"/>
              <a:t> Ball</a:t>
            </a:r>
          </a:p>
          <a:p>
            <a:pPr algn="ctr"/>
            <a:r>
              <a:rPr lang="en-US" sz="2000" b="1" dirty="0" err="1" smtClean="0"/>
              <a:t>Chandidas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Mahavidyalaya</a:t>
            </a:r>
            <a:endParaRPr lang="en-US" sz="2000" b="1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Content Placeholder 2" descr="C:\Users\pholo\Desktop\images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" y="1219200"/>
            <a:ext cx="8077199" cy="38099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 smtClean="0">
                <a:solidFill>
                  <a:srgbClr val="C00000"/>
                </a:solidFill>
              </a:rPr>
              <a:t>Philosophy</a:t>
            </a:r>
            <a:endParaRPr lang="en-US" sz="44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438400" y="2057400"/>
            <a:ext cx="6495288" cy="4191000"/>
          </a:xfrm>
        </p:spPr>
        <p:txBody>
          <a:bodyPr/>
          <a:lstStyle/>
          <a:p>
            <a:endParaRPr lang="en-US" dirty="0" smtClean="0"/>
          </a:p>
          <a:p>
            <a:r>
              <a:rPr lang="en-US" sz="3200" b="1" dirty="0" smtClean="0"/>
              <a:t>Philosophy = </a:t>
            </a:r>
            <a:r>
              <a:rPr lang="en-US" sz="3200" b="1" dirty="0" err="1" smtClean="0">
                <a:solidFill>
                  <a:srgbClr val="C00000"/>
                </a:solidFill>
              </a:rPr>
              <a:t>philos</a:t>
            </a:r>
            <a:r>
              <a:rPr lang="en-US" sz="3200" b="1" dirty="0" smtClean="0">
                <a:solidFill>
                  <a:srgbClr val="C00000"/>
                </a:solidFill>
              </a:rPr>
              <a:t> + </a:t>
            </a:r>
            <a:r>
              <a:rPr lang="en-US" sz="3200" b="1" dirty="0" err="1" smtClean="0">
                <a:solidFill>
                  <a:srgbClr val="C00000"/>
                </a:solidFill>
              </a:rPr>
              <a:t>sophia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</a:p>
          <a:p>
            <a:r>
              <a:rPr lang="en-US" sz="3200" b="1" dirty="0" err="1" smtClean="0"/>
              <a:t>Philos</a:t>
            </a:r>
            <a:r>
              <a:rPr lang="en-US" sz="3200" b="1" dirty="0" smtClean="0"/>
              <a:t> = </a:t>
            </a:r>
            <a:r>
              <a:rPr lang="en-US" sz="3200" b="1" dirty="0" smtClean="0">
                <a:solidFill>
                  <a:srgbClr val="C00000"/>
                </a:solidFill>
              </a:rPr>
              <a:t>love</a:t>
            </a:r>
            <a:r>
              <a:rPr lang="bn-IN" sz="3200" b="1" dirty="0" smtClean="0"/>
              <a:t> অনুরাগ</a:t>
            </a:r>
            <a:endParaRPr lang="en-US" sz="3200" b="1" dirty="0" smtClean="0"/>
          </a:p>
          <a:p>
            <a:r>
              <a:rPr lang="en-US" sz="3200" b="1" dirty="0" smtClean="0"/>
              <a:t> </a:t>
            </a:r>
            <a:r>
              <a:rPr lang="en-US" sz="3200" b="1" dirty="0" err="1" smtClean="0"/>
              <a:t>sophia</a:t>
            </a:r>
            <a:r>
              <a:rPr lang="en-US" sz="3200" b="1" dirty="0" smtClean="0"/>
              <a:t> = </a:t>
            </a:r>
            <a:r>
              <a:rPr lang="en-US" sz="3200" b="1" dirty="0" smtClean="0">
                <a:solidFill>
                  <a:srgbClr val="C00000"/>
                </a:solidFill>
              </a:rPr>
              <a:t>knowledge</a:t>
            </a:r>
            <a:r>
              <a:rPr lang="bn-IN" sz="3200" b="1" dirty="0" smtClean="0"/>
              <a:t> জ্ঞান</a:t>
            </a:r>
            <a:endParaRPr lang="en-US" sz="3200" b="1" dirty="0" smtClean="0"/>
          </a:p>
          <a:p>
            <a:r>
              <a:rPr lang="en-US" sz="3200" b="1" dirty="0" smtClean="0"/>
              <a:t>Philosophy = </a:t>
            </a:r>
            <a:r>
              <a:rPr lang="en-US" sz="3200" b="1" dirty="0" smtClean="0">
                <a:solidFill>
                  <a:srgbClr val="C00000"/>
                </a:solidFill>
              </a:rPr>
              <a:t>love of knowledge</a:t>
            </a:r>
            <a:r>
              <a:rPr lang="bn-IN" sz="3200" b="1" dirty="0" smtClean="0"/>
              <a:t> </a:t>
            </a:r>
            <a:r>
              <a:rPr lang="en-US" sz="3200" b="1" dirty="0" smtClean="0"/>
              <a:t> </a:t>
            </a:r>
            <a:r>
              <a:rPr lang="bn-IN" sz="3200" b="1" dirty="0" smtClean="0"/>
              <a:t>জ্ঞানের প্রতি অনুরাগ। </a:t>
            </a:r>
            <a:endParaRPr lang="en-US" sz="3200" b="1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bn-IN" sz="4400" b="1" cap="none" dirty="0" smtClean="0">
                <a:ln/>
                <a:solidFill>
                  <a:schemeClr val="accent3"/>
                </a:solidFill>
              </a:rPr>
              <a:t>দর্শন</a:t>
            </a:r>
            <a:endParaRPr lang="en-US" sz="4400" b="1" cap="none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28800" y="1600200"/>
            <a:ext cx="5638800" cy="4873752"/>
          </a:xfrm>
        </p:spPr>
        <p:txBody>
          <a:bodyPr/>
          <a:lstStyle/>
          <a:p>
            <a:pPr algn="ctr"/>
            <a:r>
              <a:rPr lang="bn-IN" sz="3200" b="1" dirty="0" smtClean="0"/>
              <a:t>দর্শন = </a:t>
            </a:r>
            <a:r>
              <a:rPr lang="bn-IN" sz="3200" b="1" dirty="0" smtClean="0">
                <a:solidFill>
                  <a:srgbClr val="C00000"/>
                </a:solidFill>
              </a:rPr>
              <a:t>দৃশ ধাতু + মন প্রত্যয়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</a:p>
          <a:p>
            <a:pPr algn="ctr"/>
            <a:endParaRPr lang="bn-IN" sz="3200" b="1" dirty="0" smtClean="0"/>
          </a:p>
          <a:p>
            <a:pPr algn="ctr"/>
            <a:r>
              <a:rPr lang="bn-IN" sz="3200" b="1" dirty="0" smtClean="0"/>
              <a:t>দৃশ ধাতুর অর্থ হল </a:t>
            </a:r>
            <a:r>
              <a:rPr lang="bn-IN" sz="3200" b="1" dirty="0" smtClean="0">
                <a:solidFill>
                  <a:srgbClr val="C00000"/>
                </a:solidFill>
              </a:rPr>
              <a:t>দেখা।</a:t>
            </a:r>
          </a:p>
          <a:p>
            <a:pPr algn="ctr"/>
            <a:r>
              <a:rPr lang="bn-IN" sz="3200" b="1" dirty="0" smtClean="0">
                <a:solidFill>
                  <a:srgbClr val="C00000"/>
                </a:solidFill>
              </a:rPr>
              <a:t>অত্মসাক্ষাৎকার বা তত্ত্ব উপলব্ধি।</a:t>
            </a:r>
            <a:endParaRPr lang="en-US" sz="3200" b="1" dirty="0" smtClean="0">
              <a:solidFill>
                <a:srgbClr val="C00000"/>
              </a:solidFill>
            </a:endParaRPr>
          </a:p>
          <a:p>
            <a:pPr algn="ctr"/>
            <a:endParaRPr lang="bn-IN" sz="3200" b="1" dirty="0" smtClean="0"/>
          </a:p>
          <a:p>
            <a:pPr algn="ctr"/>
            <a:r>
              <a:rPr lang="bn-IN" sz="3200" b="1" dirty="0" smtClean="0"/>
              <a:t>সত্যদর্শন।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n-IN" sz="4400" b="1" cap="none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ভারতীয় দর্শন</a:t>
            </a:r>
            <a:endParaRPr lang="en-US" sz="4400" b="1" cap="none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905000" y="1600200"/>
          <a:ext cx="67818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D0DFB2F-3067-4F9C-8034-5120E2FD6F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DD0DFB2F-3067-4F9C-8034-5120E2FD6F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200E2F9-0933-48C9-99EE-56D3637821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6200E2F9-0933-48C9-99EE-56D3637821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DDCFC60-0B22-4C8F-85C2-5C0E7C1975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DDDCFC60-0B22-4C8F-85C2-5C0E7C1975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9AD0871-EE3C-4969-8133-EC9442C45F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graphicEl>
                                              <a:dgm id="{89AD0871-EE3C-4969-8133-EC9442C45F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n-IN" sz="4400" b="1" cap="none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ভারতীয় দর্শন</a:t>
            </a:r>
            <a:endParaRPr lang="en-US" sz="4400" b="1" cap="none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219200" y="1600200"/>
          <a:ext cx="73152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9256686-CFF1-42D8-83CA-A8B5B4391F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B9256686-CFF1-42D8-83CA-A8B5B4391F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D0967C3-8AF6-4E85-A511-893F0C4E49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graphicEl>
                                              <a:dgm id="{8D0967C3-8AF6-4E85-A511-893F0C4E49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5007556-915B-45F1-AB94-E12A5D58B1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75007556-915B-45F1-AB94-E12A5D58B1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026BD7D-8AA0-48C3-AA08-F78E20B0CC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graphicEl>
                                              <a:dgm id="{1026BD7D-8AA0-48C3-AA08-F78E20B0CC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CE6170-7DFC-4B81-A4C7-54782C1275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graphicEl>
                                              <a:dgm id="{A1CE6170-7DFC-4B81-A4C7-54782C1275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0111E36-D3A7-45B8-B65D-D51229DE8D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>
                                            <p:graphicEl>
                                              <a:dgm id="{F0111E36-D3A7-45B8-B65D-D51229DE8D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2348595-B509-40A3-B3E3-48AFD598BF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>
                                            <p:graphicEl>
                                              <a:dgm id="{52348595-B509-40A3-B3E3-48AFD598BF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47ADA2-E8A9-48B3-949D-EAC08092C8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graphicEl>
                                              <a:dgm id="{CF47ADA2-E8A9-48B3-949D-EAC08092C8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A6B2A73-D06F-4B2E-871C-391D9BEBD9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graphicEl>
                                              <a:dgm id="{7A6B2A73-D06F-4B2E-871C-391D9BEBD9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2A54BDA-70E0-4B41-9C7A-E4FFDD2C2D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">
                                            <p:graphicEl>
                                              <a:dgm id="{92A54BDA-70E0-4B41-9C7A-E4FFDD2C2D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A1741DA-94B3-405F-BBAD-B4BCA8FEE9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4">
                                            <p:graphicEl>
                                              <a:dgm id="{0A1741DA-94B3-405F-BBAD-B4BCA8FEE9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67F152A-3D2F-4B02-B3A3-1C36E223DA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4">
                                            <p:graphicEl>
                                              <a:dgm id="{367F152A-3D2F-4B02-B3A3-1C36E223DA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9F01D81-2838-4775-85EA-F857E0AC96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4">
                                            <p:graphicEl>
                                              <a:dgm id="{99F01D81-2838-4775-85EA-F857E0AC96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4858061-EA50-4068-86C7-43308768FA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4">
                                            <p:graphicEl>
                                              <a:dgm id="{B4858061-EA50-4068-86C7-43308768FA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7AA8F68-3D98-45A4-9D1C-864A0DC2CA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4">
                                            <p:graphicEl>
                                              <a:dgm id="{B7AA8F68-3D98-45A4-9D1C-864A0DC2CA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D791EF-F782-40E1-81DB-FDB0AA519F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">
                                            <p:graphicEl>
                                              <a:dgm id="{F1D791EF-F782-40E1-81DB-FDB0AA519F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BEE53BC-A17E-4F27-8DCF-948FD6DF7E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4">
                                            <p:graphicEl>
                                              <a:dgm id="{0BEE53BC-A17E-4F27-8DCF-948FD6DF7E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4BBB08B-43D5-480E-8E00-825E05E8A6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4">
                                            <p:graphicEl>
                                              <a:dgm id="{64BBB08B-43D5-480E-8E00-825E05E8A6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40E7172-E38F-40D5-8A3E-12A3019C0B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4">
                                            <p:graphicEl>
                                              <a:dgm id="{440E7172-E38F-40D5-8A3E-12A3019C0B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6C72CEF-9178-4BA8-A8F6-5C2807A2B8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4">
                                            <p:graphicEl>
                                              <a:dgm id="{F6C72CEF-9178-4BA8-A8F6-5C2807A2B8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E1DD9EF-9E36-49E6-A266-1CB86917F4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4">
                                            <p:graphicEl>
                                              <a:dgm id="{0E1DD9EF-9E36-49E6-A266-1CB86917F4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D8D90F1-E8C5-4904-933B-EB3A3879B7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4">
                                            <p:graphicEl>
                                              <a:dgm id="{8D8D90F1-E8C5-4904-933B-EB3A3879B7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5023135-304B-4126-9D8C-A5FBE90B3D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4">
                                            <p:graphicEl>
                                              <a:dgm id="{45023135-304B-4126-9D8C-A5FBE90B3D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AC9C889-1C15-4B41-9686-4F0364946B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4">
                                            <p:graphicEl>
                                              <a:dgm id="{0AC9C889-1C15-4B41-9686-4F0364946B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DAFF821-1809-48F8-8588-1A3E0E5ECE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4">
                                            <p:graphicEl>
                                              <a:dgm id="{DDAFF821-1809-48F8-8588-1A3E0E5ECE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D746D6-F7F7-4FBC-B08B-D28B4E5E87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4">
                                            <p:graphicEl>
                                              <a:dgm id="{70D746D6-F7F7-4FBC-B08B-D28B4E5E87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343373-FA65-454C-AF5B-025C99C57F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4">
                                            <p:graphicEl>
                                              <a:dgm id="{88343373-FA65-454C-AF5B-025C99C57F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4C07F0F-1135-47F3-847D-A00CD4A322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4">
                                            <p:graphicEl>
                                              <a:dgm id="{C4C07F0F-1135-47F3-847D-A00CD4A322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14F344-AC79-42E6-AF6E-F49A94FE73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4">
                                            <p:graphicEl>
                                              <a:dgm id="{3714F344-AC79-42E6-AF6E-F49A94FE73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595DDD5-9314-46E5-A1F2-42B2807274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4">
                                            <p:graphicEl>
                                              <a:dgm id="{5595DDD5-9314-46E5-A1F2-42B2807274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D361DA2-39E7-4C8B-8770-268BA27EAE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4">
                                            <p:graphicEl>
                                              <a:dgm id="{DD361DA2-39E7-4C8B-8770-268BA27EAE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5A0A1A1-5CA0-49E4-8155-E62620538F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4">
                                            <p:graphicEl>
                                              <a:dgm id="{75A0A1A1-5CA0-49E4-8155-E62620538F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B45C69-BB55-4169-A4F5-ABD8B5EF32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4">
                                            <p:graphicEl>
                                              <a:dgm id="{CFB45C69-BB55-4169-A4F5-ABD8B5EF32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0EDFCF2-9CF7-4203-B122-B44268CEE7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4">
                                            <p:graphicEl>
                                              <a:dgm id="{30EDFCF2-9CF7-4203-B122-B44268CEE7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E4232C-9121-4AFB-9491-5701573AD7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4">
                                            <p:graphicEl>
                                              <a:dgm id="{7CE4232C-9121-4AFB-9491-5701573AD7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n-IN" sz="4400" b="1" dirty="0" smtClean="0">
                <a:solidFill>
                  <a:srgbClr val="00B050"/>
                </a:solidFill>
              </a:rPr>
              <a:t>বেদ</a:t>
            </a:r>
            <a:endParaRPr lang="en-US" sz="4400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81200" y="1600200"/>
            <a:ext cx="6553200" cy="4873752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bn-IN" sz="3300" b="1" dirty="0" smtClean="0"/>
              <a:t>শ্রুতি</a:t>
            </a:r>
          </a:p>
          <a:p>
            <a:pPr algn="ctr"/>
            <a:r>
              <a:rPr lang="bn-IN" sz="3300" b="1" dirty="0" smtClean="0"/>
              <a:t>ন্যায়-বৈশেষিক মতে বেদ ঈশ্বরের রচনা, অনিত্য।</a:t>
            </a:r>
          </a:p>
          <a:p>
            <a:pPr algn="ctr"/>
            <a:r>
              <a:rPr lang="bn-IN" sz="3300" b="1" dirty="0" smtClean="0"/>
              <a:t>মীমাংসা মতে বেদ নিত্য, অপৌরুষেয়।</a:t>
            </a:r>
          </a:p>
          <a:p>
            <a:pPr algn="ctr"/>
            <a:r>
              <a:rPr lang="bn-IN" sz="3300" b="1" dirty="0" smtClean="0"/>
              <a:t>বেদ শব্দের মুখ্য অর্থ হল জ্ঞান।</a:t>
            </a:r>
          </a:p>
          <a:p>
            <a:pPr algn="ctr"/>
            <a:r>
              <a:rPr lang="bn-IN" sz="3300" b="1" dirty="0" smtClean="0"/>
              <a:t>গৌণ অর্থ হল এই আধ্যাত্মিক জ্ঞান বিধৃত আছে।</a:t>
            </a:r>
          </a:p>
          <a:p>
            <a:pPr algn="ctr"/>
            <a:r>
              <a:rPr lang="bn-IN" sz="3300" b="1" dirty="0" smtClean="0"/>
              <a:t>ম্যাক্সমুলারের মতে বেদের রচনাকাল আনুমানিক ১২০০ খ্রিঃ পূর্বাব্দ।</a:t>
            </a:r>
          </a:p>
          <a:p>
            <a:pPr algn="ctr"/>
            <a:r>
              <a:rPr lang="bn-IN" sz="3300" b="1" dirty="0" smtClean="0"/>
              <a:t>বালগঙ্গাধর তিলকের মতে বেদের রচনাকাল আনুমানিক ৪৫০০ খ্রিঃ পূর্বাব্দ।</a:t>
            </a:r>
          </a:p>
          <a:p>
            <a:pPr algn="ctr"/>
            <a:endParaRPr lang="en-US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743200" y="1600200"/>
          <a:ext cx="5181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687E936-2134-49D0-BFA7-028A7A1944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E687E936-2134-49D0-BFA7-028A7A1944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9D49BC9-97F0-4B52-B3C6-D7A783B231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69D49BC9-97F0-4B52-B3C6-D7A783B231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4203A05-6387-4E2D-A0D7-AEE44A7513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14203A05-6387-4E2D-A0D7-AEE44A7513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0D304AE-A3E8-4C7B-A948-4BC54F77ED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50D304AE-A3E8-4C7B-A948-4BC54F77ED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F5A6CE6-227F-4F69-B112-9C3074BE27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6F5A6CE6-227F-4F69-B112-9C3074BE27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3916FE-FFC4-405E-8394-904C438A11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A53916FE-FFC4-405E-8394-904C438A11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C92B84C-E53B-4D3A-B774-6463234BAB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5C92B84C-E53B-4D3A-B774-6463234BAB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bn-IN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বেদ</a:t>
            </a:r>
            <a:endParaRPr lang="en-US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819400" y="1600200"/>
          <a:ext cx="51054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2AA5B2-F6D3-4F77-8654-765A668F6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602AA5B2-F6D3-4F77-8654-765A668F6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602AA5B2-F6D3-4F77-8654-765A668F6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2D97A2-9112-4D0D-96E8-6E05D88F22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dgm id="{4B2D97A2-9112-4D0D-96E8-6E05D88F22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4B2D97A2-9112-4D0D-96E8-6E05D88F22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5E5CF0B-1EE4-4A41-9ABC-9C445FA751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95E5CF0B-1EE4-4A41-9ABC-9C445FA751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95E5CF0B-1EE4-4A41-9ABC-9C445FA751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ECD2A4A-277E-42B6-BE31-5B6FCBC1FE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dgm id="{3ECD2A4A-277E-42B6-BE31-5B6FCBC1FE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dgm id="{3ECD2A4A-277E-42B6-BE31-5B6FCBC1FE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n-IN" sz="4400" b="1" dirty="0" smtClean="0">
                <a:solidFill>
                  <a:srgbClr val="00B050"/>
                </a:solidFill>
              </a:rPr>
              <a:t>বেদের অংশ </a:t>
            </a:r>
            <a:endParaRPr lang="en-US" sz="4400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4BEB400-F488-42CC-A32D-D8584F0E18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34BEB400-F488-42CC-A32D-D8584F0E18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D2D048B-B6F5-4423-A079-79A35FC064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4D2D048B-B6F5-4423-A079-79A35FC064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835880C-66B6-4AD5-B82A-D3CF33D112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graphicEl>
                                              <a:dgm id="{7835880C-66B6-4AD5-B82A-D3CF33D112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0354012-8992-4AF5-8DE1-066E4476B4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>
                                            <p:graphicEl>
                                              <a:dgm id="{90354012-8992-4AF5-8DE1-066E4476B4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F9D61A2-2275-47B4-85F7-8A70CF1DDD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dgm id="{DF9D61A2-2275-47B4-85F7-8A70CF1DDD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6C5236C-5779-413B-BFF1-B11A4C739F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56C5236C-5779-413B-BFF1-B11A4C739F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A0E2C8E-E86B-419F-9F57-145C771E9E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FA0E2C8E-E86B-419F-9F57-145C771E9E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153</TotalTime>
  <Words>272</Words>
  <Application>Microsoft Office PowerPoint</Application>
  <PresentationFormat>On-screen Show (4:3)</PresentationFormat>
  <Paragraphs>113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Oriel</vt:lpstr>
      <vt:lpstr>INDIAN PHILOSOPHY ভারতীয় দর্শন</vt:lpstr>
      <vt:lpstr>Philosophy</vt:lpstr>
      <vt:lpstr>দর্শন</vt:lpstr>
      <vt:lpstr>ভারতীয় দর্শন</vt:lpstr>
      <vt:lpstr>ভারতীয় দর্শন</vt:lpstr>
      <vt:lpstr>বেদ</vt:lpstr>
      <vt:lpstr>Slide 7</vt:lpstr>
      <vt:lpstr>বেদ</vt:lpstr>
      <vt:lpstr>বেদের অংশ 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INDIAN PHILOSOPHY ভারতীয় দর্শন</dc:title>
  <dc:creator>pholo</dc:creator>
  <cp:lastModifiedBy>pholo</cp:lastModifiedBy>
  <cp:revision>33</cp:revision>
  <dcterms:created xsi:type="dcterms:W3CDTF">2019-07-15T06:43:05Z</dcterms:created>
  <dcterms:modified xsi:type="dcterms:W3CDTF">2022-12-27T08:12:08Z</dcterms:modified>
</cp:coreProperties>
</file>